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147470221" r:id="rId5"/>
  </p:sldIdLst>
  <p:sldSz cx="12192000" cy="6858000"/>
  <p:notesSz cx="6858000" cy="9144000"/>
  <p:defaultTextStyle>
    <a:defPPr>
      <a:defRPr lang="en-US"/>
    </a:defPPr>
    <a:lvl1pPr marL="0" algn="l" defTabSz="914240" rtl="0" eaLnBrk="1" latinLnBrk="0" hangingPunct="1">
      <a:defRPr sz="1800" kern="1200">
        <a:solidFill>
          <a:schemeClr val="tx1"/>
        </a:solidFill>
        <a:latin typeface="+mn-lt"/>
        <a:ea typeface="+mn-ea"/>
        <a:cs typeface="+mn-cs"/>
      </a:defRPr>
    </a:lvl1pPr>
    <a:lvl2pPr marL="457120" algn="l" defTabSz="914240" rtl="0" eaLnBrk="1" latinLnBrk="0" hangingPunct="1">
      <a:defRPr sz="1800" kern="1200">
        <a:solidFill>
          <a:schemeClr val="tx1"/>
        </a:solidFill>
        <a:latin typeface="+mn-lt"/>
        <a:ea typeface="+mn-ea"/>
        <a:cs typeface="+mn-cs"/>
      </a:defRPr>
    </a:lvl2pPr>
    <a:lvl3pPr marL="914240" algn="l" defTabSz="914240" rtl="0" eaLnBrk="1" latinLnBrk="0" hangingPunct="1">
      <a:defRPr sz="1800" kern="1200">
        <a:solidFill>
          <a:schemeClr val="tx1"/>
        </a:solidFill>
        <a:latin typeface="+mn-lt"/>
        <a:ea typeface="+mn-ea"/>
        <a:cs typeface="+mn-cs"/>
      </a:defRPr>
    </a:lvl3pPr>
    <a:lvl4pPr marL="1371360" algn="l" defTabSz="914240" rtl="0" eaLnBrk="1" latinLnBrk="0" hangingPunct="1">
      <a:defRPr sz="1800" kern="1200">
        <a:solidFill>
          <a:schemeClr val="tx1"/>
        </a:solidFill>
        <a:latin typeface="+mn-lt"/>
        <a:ea typeface="+mn-ea"/>
        <a:cs typeface="+mn-cs"/>
      </a:defRPr>
    </a:lvl4pPr>
    <a:lvl5pPr marL="1828480" algn="l" defTabSz="914240" rtl="0" eaLnBrk="1" latinLnBrk="0" hangingPunct="1">
      <a:defRPr sz="1800" kern="1200">
        <a:solidFill>
          <a:schemeClr val="tx1"/>
        </a:solidFill>
        <a:latin typeface="+mn-lt"/>
        <a:ea typeface="+mn-ea"/>
        <a:cs typeface="+mn-cs"/>
      </a:defRPr>
    </a:lvl5pPr>
    <a:lvl6pPr marL="2285600" algn="l" defTabSz="914240" rtl="0" eaLnBrk="1" latinLnBrk="0" hangingPunct="1">
      <a:defRPr sz="1800" kern="1200">
        <a:solidFill>
          <a:schemeClr val="tx1"/>
        </a:solidFill>
        <a:latin typeface="+mn-lt"/>
        <a:ea typeface="+mn-ea"/>
        <a:cs typeface="+mn-cs"/>
      </a:defRPr>
    </a:lvl6pPr>
    <a:lvl7pPr marL="2742720" algn="l" defTabSz="914240" rtl="0" eaLnBrk="1" latinLnBrk="0" hangingPunct="1">
      <a:defRPr sz="1800" kern="1200">
        <a:solidFill>
          <a:schemeClr val="tx1"/>
        </a:solidFill>
        <a:latin typeface="+mn-lt"/>
        <a:ea typeface="+mn-ea"/>
        <a:cs typeface="+mn-cs"/>
      </a:defRPr>
    </a:lvl7pPr>
    <a:lvl8pPr marL="3199840" algn="l" defTabSz="914240" rtl="0" eaLnBrk="1" latinLnBrk="0" hangingPunct="1">
      <a:defRPr sz="1800" kern="1200">
        <a:solidFill>
          <a:schemeClr val="tx1"/>
        </a:solidFill>
        <a:latin typeface="+mn-lt"/>
        <a:ea typeface="+mn-ea"/>
        <a:cs typeface="+mn-cs"/>
      </a:defRPr>
    </a:lvl8pPr>
    <a:lvl9pPr marL="3656960" algn="l" defTabSz="91424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itTitan Template" id="{9102866F-2895-4B3D-9CC3-83630E9D1576}">
          <p14:sldIdLst>
            <p14:sldId id="214747022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C7D0"/>
    <a:srgbClr val="B48FEF"/>
    <a:srgbClr val="8F57E7"/>
    <a:srgbClr val="321266"/>
    <a:srgbClr val="6A27DB"/>
    <a:srgbClr val="E6E6E6"/>
    <a:srgbClr val="D9C8F7"/>
    <a:srgbClr val="D2D2D2"/>
    <a:srgbClr val="346AE7"/>
    <a:srgbClr val="FFD5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0319"/>
    <p:restoredTop sz="94595"/>
  </p:normalViewPr>
  <p:slideViewPr>
    <p:cSldViewPr snapToGrid="0">
      <p:cViewPr varScale="1">
        <p:scale>
          <a:sx n="89" d="100"/>
          <a:sy n="89" d="100"/>
        </p:scale>
        <p:origin x="2328" y="1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ADD55A-E739-47E6-88F1-2AF61CC0F39B}" type="datetimeFigureOut">
              <a:rPr lang="en-US" smtClean="0"/>
              <a:t>5/29/26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819CCD-1160-4D01-9CFD-400CDEB57DFF}" type="slidenum">
              <a:rPr lang="en-US" smtClean="0"/>
              <a:t>‹#›</a:t>
            </a:fld>
            <a:endParaRPr lang="en-US"/>
          </a:p>
        </p:txBody>
      </p:sp>
    </p:spTree>
    <p:extLst>
      <p:ext uri="{BB962C8B-B14F-4D97-AF65-F5344CB8AC3E}">
        <p14:creationId xmlns:p14="http://schemas.microsoft.com/office/powerpoint/2010/main" val="1163443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4E99EF-EC57-412D-8659-D9EDE17F23F8}" type="slidenum">
              <a:rPr lang="en-US" smtClean="0"/>
              <a:t>1</a:t>
            </a:fld>
            <a:endParaRPr lang="en-US"/>
          </a:p>
        </p:txBody>
      </p:sp>
    </p:spTree>
    <p:extLst>
      <p:ext uri="{BB962C8B-B14F-4D97-AF65-F5344CB8AC3E}">
        <p14:creationId xmlns:p14="http://schemas.microsoft.com/office/powerpoint/2010/main" val="7815475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sv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sv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sv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Walkin">
    <p:bg bwMode="ltGray">
      <p:bgPr>
        <a:solidFill>
          <a:schemeClr val="tx2"/>
        </a:solidFill>
        <a:effectLst/>
      </p:bgPr>
    </p:bg>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D09D30D4-AC01-4A41-B812-C3A492245E37}"/>
              </a:ext>
            </a:extLst>
          </p:cNvPr>
          <p:cNvSpPr/>
          <p:nvPr userDrawn="1"/>
        </p:nvSpPr>
        <p:spPr>
          <a:xfrm>
            <a:off x="0" y="0"/>
            <a:ext cx="12192001" cy="6858000"/>
          </a:xfrm>
          <a:custGeom>
            <a:avLst/>
            <a:gdLst>
              <a:gd name="connsiteX0" fmla="*/ 12191999 w 12192001"/>
              <a:gd name="connsiteY0" fmla="*/ 0 h 6858000"/>
              <a:gd name="connsiteX1" fmla="*/ 12191999 w 12192001"/>
              <a:gd name="connsiteY1" fmla="*/ 6396038 h 6858000"/>
              <a:gd name="connsiteX2" fmla="*/ 12192001 w 12192001"/>
              <a:gd name="connsiteY2" fmla="*/ 6396038 h 6858000"/>
              <a:gd name="connsiteX3" fmla="*/ 12192001 w 12192001"/>
              <a:gd name="connsiteY3" fmla="*/ 6858000 h 6858000"/>
              <a:gd name="connsiteX4" fmla="*/ 12192000 w 12192001"/>
              <a:gd name="connsiteY4" fmla="*/ 6858000 h 6858000"/>
              <a:gd name="connsiteX5" fmla="*/ 1 w 12192001"/>
              <a:gd name="connsiteY5" fmla="*/ 6858000 h 6858000"/>
              <a:gd name="connsiteX6" fmla="*/ 0 w 12192001"/>
              <a:gd name="connsiteY6" fmla="*/ 6858000 h 6858000"/>
              <a:gd name="connsiteX7" fmla="*/ 0 w 12192001"/>
              <a:gd name="connsiteY7" fmla="*/ 6413500 h 6858000"/>
              <a:gd name="connsiteX8" fmla="*/ 1 w 12192001"/>
              <a:gd name="connsiteY8" fmla="*/ 6413500 h 6858000"/>
              <a:gd name="connsiteX9" fmla="*/ 1 w 12192001"/>
              <a:gd name="connsiteY9" fmla="*/ 6400800 h 6858000"/>
              <a:gd name="connsiteX10" fmla="*/ 0 w 12192001"/>
              <a:gd name="connsiteY10" fmla="*/ 6400800 h 6858000"/>
              <a:gd name="connsiteX11" fmla="*/ 1 w 12192001"/>
              <a:gd name="connsiteY11" fmla="*/ 6400800 h 6858000"/>
              <a:gd name="connsiteX12" fmla="*/ 1 w 12192001"/>
              <a:gd name="connsiteY12" fmla="*/ 6396038 h 6858000"/>
              <a:gd name="connsiteX13" fmla="*/ 9071 w 12192001"/>
              <a:gd name="connsiteY13" fmla="*/ 639603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1" h="6858000">
                <a:moveTo>
                  <a:pt x="12191999" y="0"/>
                </a:moveTo>
                <a:lnTo>
                  <a:pt x="12191999" y="6396038"/>
                </a:lnTo>
                <a:lnTo>
                  <a:pt x="12192001" y="6396038"/>
                </a:lnTo>
                <a:lnTo>
                  <a:pt x="12192001" y="6858000"/>
                </a:lnTo>
                <a:lnTo>
                  <a:pt x="12192000" y="6858000"/>
                </a:lnTo>
                <a:lnTo>
                  <a:pt x="1" y="6858000"/>
                </a:lnTo>
                <a:lnTo>
                  <a:pt x="0" y="6858000"/>
                </a:lnTo>
                <a:lnTo>
                  <a:pt x="0" y="6413500"/>
                </a:lnTo>
                <a:lnTo>
                  <a:pt x="1" y="6413500"/>
                </a:lnTo>
                <a:lnTo>
                  <a:pt x="1" y="6400800"/>
                </a:lnTo>
                <a:lnTo>
                  <a:pt x="0" y="6400800"/>
                </a:lnTo>
                <a:lnTo>
                  <a:pt x="1" y="6400800"/>
                </a:lnTo>
                <a:lnTo>
                  <a:pt x="1" y="6396038"/>
                </a:lnTo>
                <a:lnTo>
                  <a:pt x="9071" y="6396038"/>
                </a:lnTo>
                <a:close/>
              </a:path>
            </a:pathLst>
          </a:custGeom>
          <a:gradFill>
            <a:gsLst>
              <a:gs pos="0">
                <a:schemeClr val="tx1">
                  <a:alpha val="0"/>
                </a:schemeClr>
              </a:gs>
              <a:gs pos="100000">
                <a:schemeClr val="tx1">
                  <a:alpha val="2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9" name="Graphic 8">
            <a:extLst>
              <a:ext uri="{FF2B5EF4-FFF2-40B4-BE49-F238E27FC236}">
                <a16:creationId xmlns:a16="http://schemas.microsoft.com/office/drawing/2014/main" id="{F92F9D4B-17E0-C841-9F78-E7860E119360}"/>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8120532" y="3429000"/>
            <a:ext cx="3715729" cy="3240377"/>
          </a:xfrm>
          <a:prstGeom prst="rect">
            <a:avLst/>
          </a:prstGeom>
        </p:spPr>
      </p:pic>
    </p:spTree>
    <p:extLst>
      <p:ext uri="{BB962C8B-B14F-4D97-AF65-F5344CB8AC3E}">
        <p14:creationId xmlns:p14="http://schemas.microsoft.com/office/powerpoint/2010/main" val="1421608800"/>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602B9-6F74-4E20-922A-3CD9DF8D373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1236721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ontent with Photo right">
    <p:spTree>
      <p:nvGrpSpPr>
        <p:cNvPr id="1" name=""/>
        <p:cNvGrpSpPr/>
        <p:nvPr/>
      </p:nvGrpSpPr>
      <p:grpSpPr>
        <a:xfrm>
          <a:off x="0" y="0"/>
          <a:ext cx="0" cy="0"/>
          <a:chOff x="0" y="0"/>
          <a:chExt cx="0" cy="0"/>
        </a:xfrm>
      </p:grpSpPr>
      <p:sp>
        <p:nvSpPr>
          <p:cNvPr id="2" name="Title 1"/>
          <p:cNvSpPr>
            <a:spLocks noGrp="1"/>
          </p:cNvSpPr>
          <p:nvPr>
            <p:ph type="title"/>
          </p:nvPr>
        </p:nvSpPr>
        <p:spPr>
          <a:xfrm>
            <a:off x="381000" y="410369"/>
            <a:ext cx="5551443" cy="1045571"/>
          </a:xfrm>
        </p:spPr>
        <p:txBody>
          <a:bodyPr/>
          <a:lstStyle/>
          <a:p>
            <a:r>
              <a:rPr lang="en-US"/>
              <a:t>Click to edit Master title style</a:t>
            </a:r>
          </a:p>
        </p:txBody>
      </p:sp>
      <p:sp>
        <p:nvSpPr>
          <p:cNvPr id="3" name="Content Placeholder 2"/>
          <p:cNvSpPr>
            <a:spLocks noGrp="1"/>
          </p:cNvSpPr>
          <p:nvPr>
            <p:ph idx="1"/>
          </p:nvPr>
        </p:nvSpPr>
        <p:spPr>
          <a:xfrm>
            <a:off x="381000" y="1600201"/>
            <a:ext cx="5551445" cy="4572000"/>
          </a:xfrm>
        </p:spPr>
        <p:txBody>
          <a:bodyPr/>
          <a:lstStyle>
            <a:lvl1pPr>
              <a:buClr>
                <a:srgbClr val="6A27DB"/>
              </a:buClr>
              <a:defRPr/>
            </a:lvl1pPr>
            <a:lvl2pPr>
              <a:buClr>
                <a:srgbClr val="6A27DB"/>
              </a:buClr>
              <a:defRPr/>
            </a:lvl2pPr>
            <a:lvl3pPr>
              <a:buClr>
                <a:srgbClr val="6A27DB"/>
              </a:buClr>
              <a:defRPr/>
            </a:lvl3pPr>
            <a:lvl4pPr>
              <a:buClr>
                <a:srgbClr val="6A27DB"/>
              </a:buClr>
              <a:defRPr/>
            </a:lvl4pPr>
            <a:lvl5pPr>
              <a:buClr>
                <a:srgbClr val="6A27DB"/>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Picture Placeholder 4">
            <a:extLst>
              <a:ext uri="{FF2B5EF4-FFF2-40B4-BE49-F238E27FC236}">
                <a16:creationId xmlns:a16="http://schemas.microsoft.com/office/drawing/2014/main" id="{0DA3AC0D-255A-4499-8E14-E3D88D13BEA1}"/>
              </a:ext>
            </a:extLst>
          </p:cNvPr>
          <p:cNvSpPr>
            <a:spLocks noGrp="1"/>
          </p:cNvSpPr>
          <p:nvPr>
            <p:ph type="pic" sz="quarter" idx="10"/>
          </p:nvPr>
        </p:nvSpPr>
        <p:spPr bwMode="auto">
          <a:xfrm>
            <a:off x="6096001" y="0"/>
            <a:ext cx="6095999" cy="6858000"/>
          </a:xfrm>
          <a:blipFill>
            <a:blip r:embed="rId2"/>
            <a:stretch>
              <a:fillRect/>
            </a:stretch>
          </a:blipFill>
        </p:spPr>
        <p:txBody>
          <a:bodyPr bIns="0" anchor="ctr" anchorCtr="0"/>
          <a:lstStyle>
            <a:lvl1pPr marL="0" indent="0" algn="ctr">
              <a:buFontTx/>
              <a:buNone/>
              <a:defRPr lang="en-US" sz="2000" b="1" kern="1200" dirty="0">
                <a:solidFill>
                  <a:schemeClr val="bg1"/>
                </a:solidFill>
                <a:latin typeface="TT Norms Pro" panose="02000803030000020004" pitchFamily="50" charset="0"/>
                <a:ea typeface="+mn-ea"/>
                <a:cs typeface="+mn-cs"/>
              </a:defRPr>
            </a:lvl1pPr>
          </a:lstStyle>
          <a:p>
            <a:pPr marL="0" lvl="0" indent="0" algn="ctr" defTabSz="914400" rtl="0" eaLnBrk="1" latinLnBrk="0" hangingPunct="1">
              <a:lnSpc>
                <a:spcPct val="90000"/>
              </a:lnSpc>
              <a:spcBef>
                <a:spcPts val="1000"/>
              </a:spcBef>
              <a:buClr>
                <a:schemeClr val="accent3"/>
              </a:buClr>
              <a:buFont typeface="Arial" panose="020B0604020202020204" pitchFamily="34" charset="0"/>
              <a:buNone/>
            </a:pPr>
            <a:r>
              <a:rPr lang="en-US"/>
              <a:t>Click icon to add picture</a:t>
            </a:r>
          </a:p>
        </p:txBody>
      </p:sp>
      <p:pic>
        <p:nvPicPr>
          <p:cNvPr id="7" name="Picture 6" descr="A picture containing icon&#10;&#10;Description automatically generated">
            <a:extLst>
              <a:ext uri="{FF2B5EF4-FFF2-40B4-BE49-F238E27FC236}">
                <a16:creationId xmlns:a16="http://schemas.microsoft.com/office/drawing/2014/main" id="{BFE520DD-E206-40AE-825E-FE94F46E0EC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03819" y="6255372"/>
            <a:ext cx="1061187" cy="182391"/>
          </a:xfrm>
          <a:prstGeom prst="rect">
            <a:avLst/>
          </a:prstGeom>
        </p:spPr>
      </p:pic>
    </p:spTree>
    <p:extLst>
      <p:ext uri="{BB962C8B-B14F-4D97-AF65-F5344CB8AC3E}">
        <p14:creationId xmlns:p14="http://schemas.microsoft.com/office/powerpoint/2010/main" val="3910188156"/>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ontent with Photo left">
    <p:spTree>
      <p:nvGrpSpPr>
        <p:cNvPr id="1" name=""/>
        <p:cNvGrpSpPr/>
        <p:nvPr/>
      </p:nvGrpSpPr>
      <p:grpSpPr>
        <a:xfrm>
          <a:off x="0" y="0"/>
          <a:ext cx="0" cy="0"/>
          <a:chOff x="0" y="0"/>
          <a:chExt cx="0" cy="0"/>
        </a:xfrm>
      </p:grpSpPr>
      <p:sp>
        <p:nvSpPr>
          <p:cNvPr id="2" name="Title 1"/>
          <p:cNvSpPr>
            <a:spLocks noGrp="1"/>
          </p:cNvSpPr>
          <p:nvPr>
            <p:ph type="title"/>
          </p:nvPr>
        </p:nvSpPr>
        <p:spPr>
          <a:xfrm>
            <a:off x="6451601" y="410369"/>
            <a:ext cx="5359398" cy="1045571"/>
          </a:xfrm>
        </p:spPr>
        <p:txBody>
          <a:bodyPr/>
          <a:lstStyle/>
          <a:p>
            <a:r>
              <a:rPr lang="en-US"/>
              <a:t>Click to edit Master title style</a:t>
            </a:r>
          </a:p>
        </p:txBody>
      </p:sp>
      <p:sp>
        <p:nvSpPr>
          <p:cNvPr id="3" name="Content Placeholder 2"/>
          <p:cNvSpPr>
            <a:spLocks noGrp="1"/>
          </p:cNvSpPr>
          <p:nvPr>
            <p:ph idx="1"/>
          </p:nvPr>
        </p:nvSpPr>
        <p:spPr>
          <a:xfrm>
            <a:off x="6451601" y="1600201"/>
            <a:ext cx="5359400" cy="4572000"/>
          </a:xfrm>
        </p:spPr>
        <p:txBody>
          <a:bodyPr/>
          <a:lstStyle>
            <a:lvl1pPr>
              <a:buClr>
                <a:srgbClr val="6A27DB"/>
              </a:buClr>
              <a:defRPr/>
            </a:lvl1pPr>
            <a:lvl2pPr>
              <a:buClr>
                <a:srgbClr val="6A27DB"/>
              </a:buClr>
              <a:defRPr/>
            </a:lvl2pPr>
            <a:lvl3pPr>
              <a:buClr>
                <a:srgbClr val="6A27DB"/>
              </a:buClr>
              <a:defRPr/>
            </a:lvl3pPr>
            <a:lvl4pPr>
              <a:buClr>
                <a:srgbClr val="6A27DB"/>
              </a:buClr>
              <a:defRPr/>
            </a:lvl4pPr>
            <a:lvl5pPr>
              <a:buClr>
                <a:srgbClr val="6A27DB"/>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Picture Placeholder 4">
            <a:extLst>
              <a:ext uri="{FF2B5EF4-FFF2-40B4-BE49-F238E27FC236}">
                <a16:creationId xmlns:a16="http://schemas.microsoft.com/office/drawing/2014/main" id="{0DA3AC0D-255A-4499-8E14-E3D88D13BEA1}"/>
              </a:ext>
            </a:extLst>
          </p:cNvPr>
          <p:cNvSpPr>
            <a:spLocks noGrp="1"/>
          </p:cNvSpPr>
          <p:nvPr>
            <p:ph type="pic" sz="quarter" idx="10"/>
          </p:nvPr>
        </p:nvSpPr>
        <p:spPr bwMode="auto">
          <a:xfrm>
            <a:off x="0" y="0"/>
            <a:ext cx="6095999" cy="6858000"/>
          </a:xfrm>
          <a:blipFill>
            <a:blip r:embed="rId2"/>
            <a:stretch>
              <a:fillRect/>
            </a:stretch>
          </a:blipFill>
        </p:spPr>
        <p:txBody>
          <a:bodyPr bIns="0" anchor="ctr" anchorCtr="0"/>
          <a:lstStyle>
            <a:lvl1pPr marL="0" indent="0" algn="ctr">
              <a:buFontTx/>
              <a:buNone/>
              <a:defRPr lang="en-US" sz="2000" b="1" kern="1200" dirty="0">
                <a:solidFill>
                  <a:schemeClr val="bg1"/>
                </a:solidFill>
                <a:latin typeface="TT Norms Pro" panose="02000803030000020004" pitchFamily="50" charset="0"/>
                <a:ea typeface="+mn-ea"/>
                <a:cs typeface="+mn-cs"/>
              </a:defRPr>
            </a:lvl1pPr>
          </a:lstStyle>
          <a:p>
            <a:pPr marL="0" lvl="0" indent="0" algn="ctr" defTabSz="914400" rtl="0" eaLnBrk="1" latinLnBrk="0" hangingPunct="1">
              <a:lnSpc>
                <a:spcPct val="90000"/>
              </a:lnSpc>
              <a:spcBef>
                <a:spcPts val="1000"/>
              </a:spcBef>
              <a:buClr>
                <a:schemeClr val="accent3"/>
              </a:buClr>
              <a:buFont typeface="Arial" panose="020B0604020202020204" pitchFamily="34" charset="0"/>
              <a:buNone/>
            </a:pPr>
            <a:r>
              <a:rPr lang="en-US"/>
              <a:t>Click icon to add picture</a:t>
            </a:r>
          </a:p>
        </p:txBody>
      </p:sp>
    </p:spTree>
    <p:extLst>
      <p:ext uri="{BB962C8B-B14F-4D97-AF65-F5344CB8AC3E}">
        <p14:creationId xmlns:p14="http://schemas.microsoft.com/office/powerpoint/2010/main" val="171746016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ecti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0" y="2505671"/>
            <a:ext cx="6686550" cy="1846659"/>
          </a:xfrm>
          <a:noFill/>
        </p:spPr>
        <p:txBody>
          <a:bodyPr wrap="square" lIns="0" rtlCol="0" anchor="ctr" anchorCtr="0">
            <a:spAutoFit/>
          </a:bodyPr>
          <a:lstStyle>
            <a:lvl1pPr>
              <a:defRPr kumimoji="0" lang="en-US" sz="6000" i="0" u="none" strike="noStrike" cap="none" spc="0" normalizeH="0" baseline="0" dirty="0">
                <a:ln>
                  <a:noFill/>
                </a:ln>
                <a:solidFill>
                  <a:srgbClr val="1D3557"/>
                </a:solidFill>
                <a:effectLst/>
                <a:uLnTx/>
                <a:uFillTx/>
                <a:latin typeface="TT Norms Pro Normal" panose="02000503030000020003" pitchFamily="50" charset="0"/>
                <a:ea typeface="+mn-ea"/>
                <a:cs typeface="+mn-cs"/>
              </a:defRPr>
            </a:lvl1pPr>
          </a:lstStyle>
          <a:p>
            <a:pPr marL="0" marR="0" lvl="0" indent="0" defTabSz="914400" fontAlgn="auto">
              <a:lnSpc>
                <a:spcPct val="100000"/>
              </a:lnSpc>
              <a:spcBef>
                <a:spcPts val="0"/>
              </a:spcBef>
              <a:spcAft>
                <a:spcPts val="0"/>
              </a:spcAft>
              <a:buClrTx/>
              <a:buSzTx/>
              <a:buFontTx/>
              <a:tabLst/>
            </a:pPr>
            <a:r>
              <a:rPr lang="en-US"/>
              <a:t>Click to edit master title style</a:t>
            </a:r>
          </a:p>
        </p:txBody>
      </p:sp>
      <p:sp>
        <p:nvSpPr>
          <p:cNvPr id="3" name="Rectangle 2">
            <a:extLst>
              <a:ext uri="{FF2B5EF4-FFF2-40B4-BE49-F238E27FC236}">
                <a16:creationId xmlns:a16="http://schemas.microsoft.com/office/drawing/2014/main" id="{238B1440-6DCA-4099-A45F-7AEB1AF0CC18}"/>
              </a:ext>
            </a:extLst>
          </p:cNvPr>
          <p:cNvSpPr/>
          <p:nvPr userDrawn="1"/>
        </p:nvSpPr>
        <p:spPr bwMode="blackGray">
          <a:xfrm>
            <a:off x="8132064" y="0"/>
            <a:ext cx="4059936" cy="6858000"/>
          </a:xfrm>
          <a:prstGeom prst="rect">
            <a:avLst/>
          </a:prstGeom>
          <a:solidFill>
            <a:srgbClr val="1D35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8A80C2F5-2600-42DF-8FAA-9891C4DA9F2F}"/>
              </a:ext>
            </a:extLst>
          </p:cNvPr>
          <p:cNvGrpSpPr/>
          <p:nvPr userDrawn="1"/>
        </p:nvGrpSpPr>
        <p:grpSpPr>
          <a:xfrm>
            <a:off x="9630836" y="381000"/>
            <a:ext cx="2561163" cy="2080164"/>
            <a:chOff x="7530922" y="1348836"/>
            <a:chExt cx="4661078" cy="3785705"/>
          </a:xfrm>
          <a:solidFill>
            <a:schemeClr val="bg1">
              <a:alpha val="20000"/>
            </a:schemeClr>
          </a:solidFill>
        </p:grpSpPr>
        <p:sp>
          <p:nvSpPr>
            <p:cNvPr id="5" name="Freeform: Shape 4">
              <a:extLst>
                <a:ext uri="{FF2B5EF4-FFF2-40B4-BE49-F238E27FC236}">
                  <a16:creationId xmlns:a16="http://schemas.microsoft.com/office/drawing/2014/main" id="{1C6C5CA5-C7FA-4DA9-AC2A-2DD599EAFB51}"/>
                </a:ext>
              </a:extLst>
            </p:cNvPr>
            <p:cNvSpPr/>
            <p:nvPr/>
          </p:nvSpPr>
          <p:spPr>
            <a:xfrm>
              <a:off x="7530922" y="1348836"/>
              <a:ext cx="4661078" cy="3785705"/>
            </a:xfrm>
            <a:custGeom>
              <a:avLst/>
              <a:gdLst>
                <a:gd name="connsiteX0" fmla="*/ 2486027 w 4661078"/>
                <a:gd name="connsiteY0" fmla="*/ 456 h 3785705"/>
                <a:gd name="connsiteX1" fmla="*/ 3737215 w 4661078"/>
                <a:gd name="connsiteY1" fmla="*/ 700458 h 3785705"/>
                <a:gd name="connsiteX2" fmla="*/ 4645974 w 4661078"/>
                <a:gd name="connsiteY2" fmla="*/ 1149074 h 3785705"/>
                <a:gd name="connsiteX3" fmla="*/ 4661078 w 4661078"/>
                <a:gd name="connsiteY3" fmla="*/ 1170844 h 3785705"/>
                <a:gd name="connsiteX4" fmla="*/ 4661078 w 4661078"/>
                <a:gd name="connsiteY4" fmla="*/ 2158142 h 3785705"/>
                <a:gd name="connsiteX5" fmla="*/ 4641840 w 4661078"/>
                <a:gd name="connsiteY5" fmla="*/ 2151643 h 3785705"/>
                <a:gd name="connsiteX6" fmla="*/ 4525528 w 4661078"/>
                <a:gd name="connsiteY6" fmla="*/ 2137028 h 3785705"/>
                <a:gd name="connsiteX7" fmla="*/ 4397477 w 4661078"/>
                <a:gd name="connsiteY7" fmla="*/ 2153035 h 3785705"/>
                <a:gd name="connsiteX8" fmla="*/ 4377469 w 4661078"/>
                <a:gd name="connsiteY8" fmla="*/ 1652836 h 3785705"/>
                <a:gd name="connsiteX9" fmla="*/ 3413086 w 4661078"/>
                <a:gd name="connsiteY9" fmla="*/ 1244674 h 3785705"/>
                <a:gd name="connsiteX10" fmla="*/ 2592761 w 4661078"/>
                <a:gd name="connsiteY10" fmla="*/ 492376 h 3785705"/>
                <a:gd name="connsiteX11" fmla="*/ 1620375 w 4661078"/>
                <a:gd name="connsiteY11" fmla="*/ 1324706 h 3785705"/>
                <a:gd name="connsiteX12" fmla="*/ 1484321 w 4661078"/>
                <a:gd name="connsiteY12" fmla="*/ 1316703 h 3785705"/>
                <a:gd name="connsiteX13" fmla="*/ 495929 w 4661078"/>
                <a:gd name="connsiteY13" fmla="*/ 2305095 h 3785705"/>
                <a:gd name="connsiteX14" fmla="*/ 1484321 w 4661078"/>
                <a:gd name="connsiteY14" fmla="*/ 3293487 h 3785705"/>
                <a:gd name="connsiteX15" fmla="*/ 2460709 w 4661078"/>
                <a:gd name="connsiteY15" fmla="*/ 2421141 h 3785705"/>
                <a:gd name="connsiteX16" fmla="*/ 2168593 w 4661078"/>
                <a:gd name="connsiteY16" fmla="*/ 2489168 h 3785705"/>
                <a:gd name="connsiteX17" fmla="*/ 2140582 w 4661078"/>
                <a:gd name="connsiteY17" fmla="*/ 2493170 h 3785705"/>
                <a:gd name="connsiteX18" fmla="*/ 2048545 w 4661078"/>
                <a:gd name="connsiteY18" fmla="*/ 2453154 h 3785705"/>
                <a:gd name="connsiteX19" fmla="*/ 2048545 w 4661078"/>
                <a:gd name="connsiteY19" fmla="*/ 2269081 h 3785705"/>
                <a:gd name="connsiteX20" fmla="*/ 2580756 w 4661078"/>
                <a:gd name="connsiteY20" fmla="*/ 1736869 h 3785705"/>
                <a:gd name="connsiteX21" fmla="*/ 2856866 w 4661078"/>
                <a:gd name="connsiteY21" fmla="*/ 1736869 h 3785705"/>
                <a:gd name="connsiteX22" fmla="*/ 3385075 w 4661078"/>
                <a:gd name="connsiteY22" fmla="*/ 2269081 h 3785705"/>
                <a:gd name="connsiteX23" fmla="*/ 3421090 w 4661078"/>
                <a:gd name="connsiteY23" fmla="*/ 2389129 h 3785705"/>
                <a:gd name="connsiteX24" fmla="*/ 3265028 w 4661078"/>
                <a:gd name="connsiteY24" fmla="*/ 2489168 h 3785705"/>
                <a:gd name="connsiteX25" fmla="*/ 2960907 w 4661078"/>
                <a:gd name="connsiteY25" fmla="*/ 2421141 h 3785705"/>
                <a:gd name="connsiteX26" fmla="*/ 1484321 w 4661078"/>
                <a:gd name="connsiteY26" fmla="*/ 3785683 h 3785705"/>
                <a:gd name="connsiteX27" fmla="*/ 19740 w 4661078"/>
                <a:gd name="connsiteY27" fmla="*/ 2549192 h 3785705"/>
                <a:gd name="connsiteX28" fmla="*/ 1240224 w 4661078"/>
                <a:gd name="connsiteY28" fmla="*/ 844515 h 3785705"/>
                <a:gd name="connsiteX29" fmla="*/ 1824456 w 4661078"/>
                <a:gd name="connsiteY29" fmla="*/ 188255 h 3785705"/>
                <a:gd name="connsiteX30" fmla="*/ 2486027 w 4661078"/>
                <a:gd name="connsiteY30" fmla="*/ 456 h 3785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661078" h="3785705">
                  <a:moveTo>
                    <a:pt x="2486027" y="456"/>
                  </a:moveTo>
                  <a:cubicBezTo>
                    <a:pt x="2982212" y="-12246"/>
                    <a:pt x="3470359" y="241026"/>
                    <a:pt x="3737215" y="700458"/>
                  </a:cubicBezTo>
                  <a:cubicBezTo>
                    <a:pt x="4099859" y="712963"/>
                    <a:pt x="4426551" y="883343"/>
                    <a:pt x="4645974" y="1149074"/>
                  </a:cubicBezTo>
                  <a:lnTo>
                    <a:pt x="4661078" y="1170844"/>
                  </a:lnTo>
                  <a:lnTo>
                    <a:pt x="4661078" y="2158142"/>
                  </a:lnTo>
                  <a:lnTo>
                    <a:pt x="4641840" y="2151643"/>
                  </a:lnTo>
                  <a:cubicBezTo>
                    <a:pt x="4604434" y="2143031"/>
                    <a:pt x="4565544" y="2138029"/>
                    <a:pt x="4525528" y="2137028"/>
                  </a:cubicBezTo>
                  <a:cubicBezTo>
                    <a:pt x="4481511" y="2137028"/>
                    <a:pt x="4437493" y="2145032"/>
                    <a:pt x="4397477" y="2153035"/>
                  </a:cubicBezTo>
                  <a:cubicBezTo>
                    <a:pt x="4449498" y="1988970"/>
                    <a:pt x="4441495" y="1812900"/>
                    <a:pt x="4377469" y="1652836"/>
                  </a:cubicBezTo>
                  <a:cubicBezTo>
                    <a:pt x="4225409" y="1272685"/>
                    <a:pt x="3793237" y="1092614"/>
                    <a:pt x="3413086" y="1244674"/>
                  </a:cubicBezTo>
                  <a:cubicBezTo>
                    <a:pt x="3345059" y="832511"/>
                    <a:pt x="3004925" y="524388"/>
                    <a:pt x="2592761" y="492376"/>
                  </a:cubicBezTo>
                  <a:cubicBezTo>
                    <a:pt x="2096564" y="456361"/>
                    <a:pt x="1660391" y="828509"/>
                    <a:pt x="1620375" y="1324706"/>
                  </a:cubicBezTo>
                  <a:cubicBezTo>
                    <a:pt x="1576358" y="1320704"/>
                    <a:pt x="1528338" y="1316703"/>
                    <a:pt x="1484321" y="1316703"/>
                  </a:cubicBezTo>
                  <a:cubicBezTo>
                    <a:pt x="936103" y="1316703"/>
                    <a:pt x="495929" y="1756877"/>
                    <a:pt x="495929" y="2305095"/>
                  </a:cubicBezTo>
                  <a:cubicBezTo>
                    <a:pt x="495929" y="2853313"/>
                    <a:pt x="940105" y="3293487"/>
                    <a:pt x="1484321" y="3293487"/>
                  </a:cubicBezTo>
                  <a:cubicBezTo>
                    <a:pt x="1984520" y="3293487"/>
                    <a:pt x="2404686" y="2917338"/>
                    <a:pt x="2460709" y="2421141"/>
                  </a:cubicBezTo>
                  <a:lnTo>
                    <a:pt x="2168593" y="2489168"/>
                  </a:lnTo>
                  <a:cubicBezTo>
                    <a:pt x="2160590" y="2493170"/>
                    <a:pt x="2148585" y="2493170"/>
                    <a:pt x="2140582" y="2493170"/>
                  </a:cubicBezTo>
                  <a:cubicBezTo>
                    <a:pt x="2104567" y="2493170"/>
                    <a:pt x="2072554" y="2477163"/>
                    <a:pt x="2048545" y="2453154"/>
                  </a:cubicBezTo>
                  <a:cubicBezTo>
                    <a:pt x="1996524" y="2405135"/>
                    <a:pt x="1996524" y="2321101"/>
                    <a:pt x="2048545" y="2269081"/>
                  </a:cubicBezTo>
                  <a:lnTo>
                    <a:pt x="2580756" y="1736869"/>
                  </a:lnTo>
                  <a:cubicBezTo>
                    <a:pt x="2656786" y="1660839"/>
                    <a:pt x="2780836" y="1660839"/>
                    <a:pt x="2856866" y="1736869"/>
                  </a:cubicBezTo>
                  <a:lnTo>
                    <a:pt x="3385075" y="2269081"/>
                  </a:lnTo>
                  <a:cubicBezTo>
                    <a:pt x="3417088" y="2301094"/>
                    <a:pt x="3429093" y="2345111"/>
                    <a:pt x="3421090" y="2389129"/>
                  </a:cubicBezTo>
                  <a:cubicBezTo>
                    <a:pt x="3405083" y="2457155"/>
                    <a:pt x="3337056" y="2505175"/>
                    <a:pt x="3265028" y="2489168"/>
                  </a:cubicBezTo>
                  <a:lnTo>
                    <a:pt x="2960907" y="2421141"/>
                  </a:lnTo>
                  <a:cubicBezTo>
                    <a:pt x="2900883" y="3189446"/>
                    <a:pt x="2256628" y="3785683"/>
                    <a:pt x="1484321" y="3785683"/>
                  </a:cubicBezTo>
                  <a:cubicBezTo>
                    <a:pt x="756032" y="3789684"/>
                    <a:pt x="139787" y="3265476"/>
                    <a:pt x="19740" y="2549192"/>
                  </a:cubicBezTo>
                  <a:cubicBezTo>
                    <a:pt x="-112313" y="1740871"/>
                    <a:pt x="431903" y="976568"/>
                    <a:pt x="1240224" y="844515"/>
                  </a:cubicBezTo>
                  <a:cubicBezTo>
                    <a:pt x="1360272" y="568406"/>
                    <a:pt x="1564353" y="340315"/>
                    <a:pt x="1824456" y="188255"/>
                  </a:cubicBezTo>
                  <a:cubicBezTo>
                    <a:pt x="2033289" y="66957"/>
                    <a:pt x="2260488" y="6230"/>
                    <a:pt x="2486027" y="456"/>
                  </a:cubicBezTo>
                  <a:close/>
                </a:path>
              </a:pathLst>
            </a:custGeom>
            <a:grpFill/>
            <a:ln w="9525" cap="flat">
              <a:noFill/>
              <a:prstDash val="solid"/>
              <a:miter/>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5">
              <a:extLst>
                <a:ext uri="{FF2B5EF4-FFF2-40B4-BE49-F238E27FC236}">
                  <a16:creationId xmlns:a16="http://schemas.microsoft.com/office/drawing/2014/main" id="{8CAAC91D-07C0-46BF-A2CA-576696664DD8}"/>
                </a:ext>
              </a:extLst>
            </p:cNvPr>
            <p:cNvSpPr/>
            <p:nvPr/>
          </p:nvSpPr>
          <p:spPr>
            <a:xfrm>
              <a:off x="9983627" y="4616592"/>
              <a:ext cx="2208373" cy="513925"/>
            </a:xfrm>
            <a:custGeom>
              <a:avLst/>
              <a:gdLst>
                <a:gd name="connsiteX0" fmla="*/ 2208373 w 2208373"/>
                <a:gd name="connsiteY0" fmla="*/ 0 h 513925"/>
                <a:gd name="connsiteX1" fmla="*/ 2208373 w 2208373"/>
                <a:gd name="connsiteY1" fmla="*/ 505105 h 513925"/>
                <a:gd name="connsiteX2" fmla="*/ 2186422 w 2208373"/>
                <a:gd name="connsiteY2" fmla="*/ 508433 h 513925"/>
                <a:gd name="connsiteX3" fmla="*/ 2076825 w 2208373"/>
                <a:gd name="connsiteY3" fmla="*/ 513925 h 513925"/>
                <a:gd name="connsiteX4" fmla="*/ 0 w 2208373"/>
                <a:gd name="connsiteY4" fmla="*/ 513925 h 513925"/>
                <a:gd name="connsiteX5" fmla="*/ 500199 w 2208373"/>
                <a:gd name="connsiteY5" fmla="*/ 21730 h 513925"/>
                <a:gd name="connsiteX6" fmla="*/ 2072823 w 2208373"/>
                <a:gd name="connsiteY6" fmla="*/ 21730 h 513925"/>
                <a:gd name="connsiteX7" fmla="*/ 2183883 w 2208373"/>
                <a:gd name="connsiteY7" fmla="*/ 7998 h 513925"/>
                <a:gd name="connsiteX8" fmla="*/ 2208373 w 2208373"/>
                <a:gd name="connsiteY8" fmla="*/ 0 h 513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08373" h="513925">
                  <a:moveTo>
                    <a:pt x="2208373" y="0"/>
                  </a:moveTo>
                  <a:lnTo>
                    <a:pt x="2208373" y="505105"/>
                  </a:lnTo>
                  <a:lnTo>
                    <a:pt x="2186422" y="508433"/>
                  </a:lnTo>
                  <a:cubicBezTo>
                    <a:pt x="2150401" y="512065"/>
                    <a:pt x="2113840" y="513925"/>
                    <a:pt x="2076825" y="513925"/>
                  </a:cubicBezTo>
                  <a:lnTo>
                    <a:pt x="0" y="513925"/>
                  </a:lnTo>
                  <a:cubicBezTo>
                    <a:pt x="196078" y="385874"/>
                    <a:pt x="368147" y="217808"/>
                    <a:pt x="500199" y="21730"/>
                  </a:cubicBezTo>
                  <a:lnTo>
                    <a:pt x="2072823" y="21730"/>
                  </a:lnTo>
                  <a:cubicBezTo>
                    <a:pt x="2110838" y="20730"/>
                    <a:pt x="2147978" y="16040"/>
                    <a:pt x="2183883" y="7998"/>
                  </a:cubicBezTo>
                  <a:lnTo>
                    <a:pt x="2208373" y="0"/>
                  </a:lnTo>
                  <a:close/>
                </a:path>
              </a:pathLst>
            </a:custGeom>
            <a:grpFill/>
            <a:ln w="9525" cap="flat">
              <a:noFill/>
              <a:prstDash val="solid"/>
              <a:miter/>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4158876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Section with subtitl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0" y="2095501"/>
            <a:ext cx="11430000" cy="1333500"/>
          </a:xfrm>
        </p:spPr>
        <p:txBody>
          <a:bodyPr tIns="0" bIns="0" anchor="t" anchorCtr="0"/>
          <a:lstStyle>
            <a:lvl1pPr algn="l">
              <a:defRPr kumimoji="0" lang="en-US" sz="6000" b="1" i="0" u="none" strike="noStrike" kern="1200" cap="none" spc="0" normalizeH="0" baseline="0" dirty="0">
                <a:ln>
                  <a:noFill/>
                </a:ln>
                <a:solidFill>
                  <a:srgbClr val="1D3557"/>
                </a:solidFill>
                <a:effectLst/>
                <a:uLnTx/>
                <a:uFillTx/>
                <a:latin typeface="TT Norms Pro Normal" panose="02000503030000020003" pitchFamily="50" charset="0"/>
                <a:ea typeface="+mn-ea"/>
                <a:cs typeface="+mn-cs"/>
              </a:defRPr>
            </a:lvl1pPr>
          </a:lstStyle>
          <a:p>
            <a:r>
              <a:rPr lang="en-US"/>
              <a:t>Click to edit master title style</a:t>
            </a:r>
          </a:p>
        </p:txBody>
      </p:sp>
      <p:sp>
        <p:nvSpPr>
          <p:cNvPr id="3" name="Subtitle 2"/>
          <p:cNvSpPr>
            <a:spLocks noGrp="1"/>
          </p:cNvSpPr>
          <p:nvPr>
            <p:ph type="subTitle" idx="1"/>
          </p:nvPr>
        </p:nvSpPr>
        <p:spPr>
          <a:xfrm>
            <a:off x="381018" y="3429001"/>
            <a:ext cx="11428511" cy="523220"/>
          </a:xfrm>
          <a:noFill/>
        </p:spPr>
        <p:txBody>
          <a:bodyPr vert="horz" wrap="square" lIns="0" tIns="45720" rIns="91440" bIns="45720" rtlCol="0">
            <a:spAutoFit/>
          </a:bodyPr>
          <a:lstStyle>
            <a:lvl1pPr>
              <a:defRPr kumimoji="0" lang="en-US" sz="2800" b="1" i="0" u="none" strike="noStrike" cap="none" spc="0" normalizeH="0" baseline="0" dirty="0">
                <a:ln>
                  <a:noFill/>
                </a:ln>
                <a:solidFill>
                  <a:srgbClr val="8F57E7"/>
                </a:solidFill>
                <a:effectLst/>
                <a:uLnTx/>
                <a:uFillTx/>
                <a:latin typeface="+mj-lt"/>
              </a:defRPr>
            </a:lvl1pPr>
          </a:lstStyle>
          <a:p>
            <a:pPr marL="0" marR="0" lvl="0" indent="0" defTabSz="914400" fontAlgn="auto">
              <a:lnSpc>
                <a:spcPct val="100000"/>
              </a:lnSpc>
              <a:spcBef>
                <a:spcPts val="0"/>
              </a:spcBef>
              <a:spcAft>
                <a:spcPts val="0"/>
              </a:spcAft>
              <a:buClrTx/>
              <a:buSzTx/>
              <a:buFontTx/>
              <a:buNone/>
              <a:tabLst/>
            </a:pPr>
            <a:r>
              <a:rPr lang="en-US"/>
              <a:t>Click to edit Master subtitle style</a:t>
            </a:r>
          </a:p>
        </p:txBody>
      </p:sp>
    </p:spTree>
    <p:extLst>
      <p:ext uri="{BB962C8B-B14F-4D97-AF65-F5344CB8AC3E}">
        <p14:creationId xmlns:p14="http://schemas.microsoft.com/office/powerpoint/2010/main" val="307234803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Half blu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59CE05D-3B2D-433B-90F6-EE61E8D8162F}"/>
              </a:ext>
            </a:extLst>
          </p:cNvPr>
          <p:cNvSpPr/>
          <p:nvPr userDrawn="1"/>
        </p:nvSpPr>
        <p:spPr>
          <a:xfrm>
            <a:off x="0" y="0"/>
            <a:ext cx="5718544" cy="6858000"/>
          </a:xfrm>
          <a:prstGeom prst="rect">
            <a:avLst/>
          </a:prstGeom>
          <a:solidFill>
            <a:srgbClr val="1D35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2EF9DBF-2505-4E5B-B551-2D8A12403BF8}"/>
              </a:ext>
            </a:extLst>
          </p:cNvPr>
          <p:cNvSpPr>
            <a:spLocks noGrp="1"/>
          </p:cNvSpPr>
          <p:nvPr>
            <p:ph type="title"/>
          </p:nvPr>
        </p:nvSpPr>
        <p:spPr>
          <a:xfrm>
            <a:off x="380998" y="410369"/>
            <a:ext cx="4954573" cy="1045571"/>
          </a:xfrm>
        </p:spPr>
        <p:txBody>
          <a:bodyPr/>
          <a:lstStyle>
            <a:lvl1pPr>
              <a:defRPr>
                <a:solidFill>
                  <a:schemeClr val="bg1"/>
                </a:solidFill>
              </a:defRPr>
            </a:lvl1pPr>
          </a:lstStyle>
          <a:p>
            <a:r>
              <a:rPr lang="en-US"/>
              <a:t>Click to edit Master title style</a:t>
            </a:r>
          </a:p>
        </p:txBody>
      </p:sp>
      <p:sp>
        <p:nvSpPr>
          <p:cNvPr id="5" name="Content Placeholder 2">
            <a:extLst>
              <a:ext uri="{FF2B5EF4-FFF2-40B4-BE49-F238E27FC236}">
                <a16:creationId xmlns:a16="http://schemas.microsoft.com/office/drawing/2014/main" id="{01510BE1-3E8C-48F4-B502-C5F96C845386}"/>
              </a:ext>
            </a:extLst>
          </p:cNvPr>
          <p:cNvSpPr>
            <a:spLocks noGrp="1"/>
          </p:cNvSpPr>
          <p:nvPr>
            <p:ph idx="1"/>
          </p:nvPr>
        </p:nvSpPr>
        <p:spPr>
          <a:xfrm>
            <a:off x="381000" y="2045615"/>
            <a:ext cx="4954571" cy="4072381"/>
          </a:xfrm>
        </p:spPr>
        <p:txBody>
          <a:bodyPr/>
          <a:lstStyle>
            <a:lvl1pPr>
              <a:buClr>
                <a:srgbClr val="B48FEF"/>
              </a:buClr>
              <a:defRPr>
                <a:solidFill>
                  <a:schemeClr val="bg1"/>
                </a:solidFill>
              </a:defRPr>
            </a:lvl1pPr>
            <a:lvl2pPr>
              <a:buClr>
                <a:srgbClr val="B48FEF"/>
              </a:buClr>
              <a:defRPr>
                <a:solidFill>
                  <a:schemeClr val="bg1"/>
                </a:solidFill>
              </a:defRPr>
            </a:lvl2pPr>
            <a:lvl3pPr>
              <a:buClr>
                <a:srgbClr val="B48FEF"/>
              </a:buClr>
              <a:defRPr>
                <a:solidFill>
                  <a:schemeClr val="bg1"/>
                </a:solidFill>
              </a:defRPr>
            </a:lvl3pPr>
            <a:lvl4pPr>
              <a:buClr>
                <a:srgbClr val="B48FEF"/>
              </a:buClr>
              <a:defRPr>
                <a:solidFill>
                  <a:schemeClr val="bg1"/>
                </a:solidFill>
              </a:defRPr>
            </a:lvl4pPr>
            <a:lvl5pPr>
              <a:buClr>
                <a:srgbClr val="B48FEF"/>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8">
            <a:extLst>
              <a:ext uri="{FF2B5EF4-FFF2-40B4-BE49-F238E27FC236}">
                <a16:creationId xmlns:a16="http://schemas.microsoft.com/office/drawing/2014/main" id="{2F166B49-6FF9-4814-A1DD-F80E8BAAB0D0}"/>
              </a:ext>
            </a:extLst>
          </p:cNvPr>
          <p:cNvSpPr>
            <a:spLocks noGrp="1"/>
          </p:cNvSpPr>
          <p:nvPr>
            <p:ph type="pic" sz="quarter" idx="12" hasCustomPrompt="1"/>
          </p:nvPr>
        </p:nvSpPr>
        <p:spPr>
          <a:xfrm>
            <a:off x="6553122" y="518754"/>
            <a:ext cx="4714875" cy="2731398"/>
          </a:xfrm>
          <a:noFill/>
        </p:spPr>
        <p:txBody>
          <a:bodyPr vert="horz" lIns="0" tIns="0" rIns="0" bIns="0" rtlCol="0" anchor="ctr" anchorCtr="0">
            <a:noAutofit/>
          </a:bodyPr>
          <a:lstStyle>
            <a:lvl1pPr marL="0" indent="0" algn="ct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screenshot</a:t>
            </a:r>
          </a:p>
        </p:txBody>
      </p:sp>
      <p:sp>
        <p:nvSpPr>
          <p:cNvPr id="12" name="Picture Placeholder 8">
            <a:extLst>
              <a:ext uri="{FF2B5EF4-FFF2-40B4-BE49-F238E27FC236}">
                <a16:creationId xmlns:a16="http://schemas.microsoft.com/office/drawing/2014/main" id="{7F6D584A-D424-45BC-BE80-5D57F66988D8}"/>
              </a:ext>
            </a:extLst>
          </p:cNvPr>
          <p:cNvSpPr>
            <a:spLocks noGrp="1"/>
          </p:cNvSpPr>
          <p:nvPr>
            <p:ph type="pic" sz="quarter" idx="13" hasCustomPrompt="1"/>
          </p:nvPr>
        </p:nvSpPr>
        <p:spPr>
          <a:xfrm>
            <a:off x="6553122" y="3528653"/>
            <a:ext cx="4714875" cy="2731398"/>
          </a:xfrm>
          <a:noFill/>
        </p:spPr>
        <p:txBody>
          <a:bodyPr vert="horz" lIns="0" tIns="0" rIns="0" bIns="0" rtlCol="0" anchor="ctr" anchorCtr="0">
            <a:noAutofit/>
          </a:bodyPr>
          <a:lstStyle>
            <a:lvl1pPr marL="0" indent="0" algn="ct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screenshot</a:t>
            </a:r>
          </a:p>
        </p:txBody>
      </p:sp>
      <p:pic>
        <p:nvPicPr>
          <p:cNvPr id="13" name="Graphic 12">
            <a:extLst>
              <a:ext uri="{FF2B5EF4-FFF2-40B4-BE49-F238E27FC236}">
                <a16:creationId xmlns:a16="http://schemas.microsoft.com/office/drawing/2014/main" id="{65AF60BF-0F5D-7240-ADB3-8513B8BA4FEF}"/>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380998" y="6256874"/>
            <a:ext cx="1061187" cy="270200"/>
          </a:xfrm>
          <a:prstGeom prst="rect">
            <a:avLst/>
          </a:prstGeom>
        </p:spPr>
      </p:pic>
    </p:spTree>
    <p:extLst>
      <p:ext uri="{BB962C8B-B14F-4D97-AF65-F5344CB8AC3E}">
        <p14:creationId xmlns:p14="http://schemas.microsoft.com/office/powerpoint/2010/main" val="105460399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BAC4B-457A-42BC-9DDE-BB15FDC891E9}"/>
              </a:ext>
            </a:extLst>
          </p:cNvPr>
          <p:cNvSpPr>
            <a:spLocks noGrp="1"/>
          </p:cNvSpPr>
          <p:nvPr>
            <p:ph type="title"/>
          </p:nvPr>
        </p:nvSpPr>
        <p:spPr/>
        <p:txBody>
          <a:bodyPr/>
          <a:lstStyle/>
          <a:p>
            <a:r>
              <a:rPr lang="en-US"/>
              <a:t>Click to edit Master title style</a:t>
            </a:r>
          </a:p>
        </p:txBody>
      </p:sp>
      <p:sp>
        <p:nvSpPr>
          <p:cNvPr id="18" name="Text Placeholder 17">
            <a:extLst>
              <a:ext uri="{FF2B5EF4-FFF2-40B4-BE49-F238E27FC236}">
                <a16:creationId xmlns:a16="http://schemas.microsoft.com/office/drawing/2014/main" id="{BDCC76F1-7E63-42EF-9A8E-C8DBCAFEA801}"/>
              </a:ext>
            </a:extLst>
          </p:cNvPr>
          <p:cNvSpPr>
            <a:spLocks noGrp="1"/>
          </p:cNvSpPr>
          <p:nvPr>
            <p:ph type="body" sz="quarter" idx="10"/>
          </p:nvPr>
        </p:nvSpPr>
        <p:spPr>
          <a:xfrm>
            <a:off x="381000" y="1653412"/>
            <a:ext cx="3572928"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19" name="Text Placeholder 17">
            <a:extLst>
              <a:ext uri="{FF2B5EF4-FFF2-40B4-BE49-F238E27FC236}">
                <a16:creationId xmlns:a16="http://schemas.microsoft.com/office/drawing/2014/main" id="{96280488-DEC8-46B8-8B05-4CD854ABF134}"/>
              </a:ext>
            </a:extLst>
          </p:cNvPr>
          <p:cNvSpPr>
            <a:spLocks noGrp="1"/>
          </p:cNvSpPr>
          <p:nvPr>
            <p:ph type="body" sz="quarter" idx="11"/>
          </p:nvPr>
        </p:nvSpPr>
        <p:spPr>
          <a:xfrm>
            <a:off x="4309528" y="1653412"/>
            <a:ext cx="3572935"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0" name="Text Placeholder 17">
            <a:extLst>
              <a:ext uri="{FF2B5EF4-FFF2-40B4-BE49-F238E27FC236}">
                <a16:creationId xmlns:a16="http://schemas.microsoft.com/office/drawing/2014/main" id="{59B54BBE-ED8C-4BD7-9695-45FA4F11DC21}"/>
              </a:ext>
            </a:extLst>
          </p:cNvPr>
          <p:cNvSpPr>
            <a:spLocks noGrp="1"/>
          </p:cNvSpPr>
          <p:nvPr>
            <p:ph type="body" sz="quarter" idx="12"/>
          </p:nvPr>
        </p:nvSpPr>
        <p:spPr>
          <a:xfrm>
            <a:off x="8238062" y="1653412"/>
            <a:ext cx="3572936"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4" name="Text Placeholder 23">
            <a:extLst>
              <a:ext uri="{FF2B5EF4-FFF2-40B4-BE49-F238E27FC236}">
                <a16:creationId xmlns:a16="http://schemas.microsoft.com/office/drawing/2014/main" id="{4034F349-B2BC-474F-9789-0CA15B873FF0}"/>
              </a:ext>
            </a:extLst>
          </p:cNvPr>
          <p:cNvSpPr>
            <a:spLocks noGrp="1"/>
          </p:cNvSpPr>
          <p:nvPr>
            <p:ph type="body" sz="quarter" idx="14"/>
          </p:nvPr>
        </p:nvSpPr>
        <p:spPr>
          <a:xfrm>
            <a:off x="380997" y="2390775"/>
            <a:ext cx="3572931" cy="37081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3">
            <a:extLst>
              <a:ext uri="{FF2B5EF4-FFF2-40B4-BE49-F238E27FC236}">
                <a16:creationId xmlns:a16="http://schemas.microsoft.com/office/drawing/2014/main" id="{5502DC31-806C-4E73-A9D6-02FCBC1223AD}"/>
              </a:ext>
            </a:extLst>
          </p:cNvPr>
          <p:cNvSpPr>
            <a:spLocks noGrp="1"/>
          </p:cNvSpPr>
          <p:nvPr>
            <p:ph type="body" sz="quarter" idx="15"/>
          </p:nvPr>
        </p:nvSpPr>
        <p:spPr>
          <a:xfrm>
            <a:off x="4309531" y="2390775"/>
            <a:ext cx="3572936" cy="37081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23">
            <a:extLst>
              <a:ext uri="{FF2B5EF4-FFF2-40B4-BE49-F238E27FC236}">
                <a16:creationId xmlns:a16="http://schemas.microsoft.com/office/drawing/2014/main" id="{D0C99260-B16C-40C5-86C9-4247ECDBA1C7}"/>
              </a:ext>
            </a:extLst>
          </p:cNvPr>
          <p:cNvSpPr>
            <a:spLocks noGrp="1"/>
          </p:cNvSpPr>
          <p:nvPr>
            <p:ph type="body" sz="quarter" idx="16"/>
          </p:nvPr>
        </p:nvSpPr>
        <p:spPr>
          <a:xfrm>
            <a:off x="8238062" y="2390775"/>
            <a:ext cx="3572936" cy="37081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8717087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BAC4B-457A-42BC-9DDE-BB15FDC891E9}"/>
              </a:ext>
            </a:extLst>
          </p:cNvPr>
          <p:cNvSpPr>
            <a:spLocks noGrp="1"/>
          </p:cNvSpPr>
          <p:nvPr>
            <p:ph type="title"/>
          </p:nvPr>
        </p:nvSpPr>
        <p:spPr/>
        <p:txBody>
          <a:bodyPr/>
          <a:lstStyle/>
          <a:p>
            <a:r>
              <a:rPr lang="en-US"/>
              <a:t>Click to edit Master title style</a:t>
            </a:r>
          </a:p>
        </p:txBody>
      </p:sp>
      <p:sp>
        <p:nvSpPr>
          <p:cNvPr id="18" name="Text Placeholder 17">
            <a:extLst>
              <a:ext uri="{FF2B5EF4-FFF2-40B4-BE49-F238E27FC236}">
                <a16:creationId xmlns:a16="http://schemas.microsoft.com/office/drawing/2014/main" id="{BDCC76F1-7E63-42EF-9A8E-C8DBCAFEA801}"/>
              </a:ext>
            </a:extLst>
          </p:cNvPr>
          <p:cNvSpPr>
            <a:spLocks noGrp="1"/>
          </p:cNvSpPr>
          <p:nvPr>
            <p:ph type="body" sz="quarter" idx="10"/>
          </p:nvPr>
        </p:nvSpPr>
        <p:spPr>
          <a:xfrm>
            <a:off x="381000" y="1653412"/>
            <a:ext cx="2590800"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19" name="Text Placeholder 17">
            <a:extLst>
              <a:ext uri="{FF2B5EF4-FFF2-40B4-BE49-F238E27FC236}">
                <a16:creationId xmlns:a16="http://schemas.microsoft.com/office/drawing/2014/main" id="{96280488-DEC8-46B8-8B05-4CD854ABF134}"/>
              </a:ext>
            </a:extLst>
          </p:cNvPr>
          <p:cNvSpPr>
            <a:spLocks noGrp="1"/>
          </p:cNvSpPr>
          <p:nvPr>
            <p:ph type="body" sz="quarter" idx="11"/>
          </p:nvPr>
        </p:nvSpPr>
        <p:spPr>
          <a:xfrm>
            <a:off x="3327399" y="1653412"/>
            <a:ext cx="2590800"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0" name="Text Placeholder 17">
            <a:extLst>
              <a:ext uri="{FF2B5EF4-FFF2-40B4-BE49-F238E27FC236}">
                <a16:creationId xmlns:a16="http://schemas.microsoft.com/office/drawing/2014/main" id="{59B54BBE-ED8C-4BD7-9695-45FA4F11DC21}"/>
              </a:ext>
            </a:extLst>
          </p:cNvPr>
          <p:cNvSpPr>
            <a:spLocks noGrp="1"/>
          </p:cNvSpPr>
          <p:nvPr>
            <p:ph type="body" sz="quarter" idx="12"/>
          </p:nvPr>
        </p:nvSpPr>
        <p:spPr>
          <a:xfrm>
            <a:off x="6273798" y="1653412"/>
            <a:ext cx="2590800"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1" name="Text Placeholder 17">
            <a:extLst>
              <a:ext uri="{FF2B5EF4-FFF2-40B4-BE49-F238E27FC236}">
                <a16:creationId xmlns:a16="http://schemas.microsoft.com/office/drawing/2014/main" id="{32CA8372-0C47-4DF5-B0BA-332486427F61}"/>
              </a:ext>
            </a:extLst>
          </p:cNvPr>
          <p:cNvSpPr>
            <a:spLocks noGrp="1"/>
          </p:cNvSpPr>
          <p:nvPr>
            <p:ph type="body" sz="quarter" idx="13"/>
          </p:nvPr>
        </p:nvSpPr>
        <p:spPr>
          <a:xfrm>
            <a:off x="9220198" y="1653412"/>
            <a:ext cx="2590800"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4" name="Text Placeholder 23">
            <a:extLst>
              <a:ext uri="{FF2B5EF4-FFF2-40B4-BE49-F238E27FC236}">
                <a16:creationId xmlns:a16="http://schemas.microsoft.com/office/drawing/2014/main" id="{4034F349-B2BC-474F-9789-0CA15B873FF0}"/>
              </a:ext>
            </a:extLst>
          </p:cNvPr>
          <p:cNvSpPr>
            <a:spLocks noGrp="1"/>
          </p:cNvSpPr>
          <p:nvPr>
            <p:ph type="body" sz="quarter" idx="14"/>
          </p:nvPr>
        </p:nvSpPr>
        <p:spPr>
          <a:xfrm>
            <a:off x="380998" y="2390775"/>
            <a:ext cx="2590802" cy="37081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3">
            <a:extLst>
              <a:ext uri="{FF2B5EF4-FFF2-40B4-BE49-F238E27FC236}">
                <a16:creationId xmlns:a16="http://schemas.microsoft.com/office/drawing/2014/main" id="{5502DC31-806C-4E73-A9D6-02FCBC1223AD}"/>
              </a:ext>
            </a:extLst>
          </p:cNvPr>
          <p:cNvSpPr>
            <a:spLocks noGrp="1"/>
          </p:cNvSpPr>
          <p:nvPr>
            <p:ph type="body" sz="quarter" idx="15"/>
          </p:nvPr>
        </p:nvSpPr>
        <p:spPr>
          <a:xfrm>
            <a:off x="3327397" y="2390775"/>
            <a:ext cx="2590802" cy="37081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23">
            <a:extLst>
              <a:ext uri="{FF2B5EF4-FFF2-40B4-BE49-F238E27FC236}">
                <a16:creationId xmlns:a16="http://schemas.microsoft.com/office/drawing/2014/main" id="{D0C99260-B16C-40C5-86C9-4247ECDBA1C7}"/>
              </a:ext>
            </a:extLst>
          </p:cNvPr>
          <p:cNvSpPr>
            <a:spLocks noGrp="1"/>
          </p:cNvSpPr>
          <p:nvPr>
            <p:ph type="body" sz="quarter" idx="16"/>
          </p:nvPr>
        </p:nvSpPr>
        <p:spPr>
          <a:xfrm>
            <a:off x="6273796" y="2390775"/>
            <a:ext cx="2590802" cy="37081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Text Placeholder 23">
            <a:extLst>
              <a:ext uri="{FF2B5EF4-FFF2-40B4-BE49-F238E27FC236}">
                <a16:creationId xmlns:a16="http://schemas.microsoft.com/office/drawing/2014/main" id="{FF3CB417-A654-417D-9AD5-7B0167A58E76}"/>
              </a:ext>
            </a:extLst>
          </p:cNvPr>
          <p:cNvSpPr>
            <a:spLocks noGrp="1"/>
          </p:cNvSpPr>
          <p:nvPr>
            <p:ph type="body" sz="quarter" idx="17"/>
          </p:nvPr>
        </p:nvSpPr>
        <p:spPr>
          <a:xfrm>
            <a:off x="9220196" y="2390775"/>
            <a:ext cx="2590802" cy="37081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1506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iv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BAC4B-457A-42BC-9DDE-BB15FDC891E9}"/>
              </a:ext>
            </a:extLst>
          </p:cNvPr>
          <p:cNvSpPr>
            <a:spLocks noGrp="1"/>
          </p:cNvSpPr>
          <p:nvPr>
            <p:ph type="title"/>
          </p:nvPr>
        </p:nvSpPr>
        <p:spPr/>
        <p:txBody>
          <a:bodyPr/>
          <a:lstStyle/>
          <a:p>
            <a:r>
              <a:rPr lang="en-US"/>
              <a:t>Click to edit Master title style</a:t>
            </a:r>
          </a:p>
        </p:txBody>
      </p:sp>
      <p:sp>
        <p:nvSpPr>
          <p:cNvPr id="18" name="Text Placeholder 17">
            <a:extLst>
              <a:ext uri="{FF2B5EF4-FFF2-40B4-BE49-F238E27FC236}">
                <a16:creationId xmlns:a16="http://schemas.microsoft.com/office/drawing/2014/main" id="{BDCC76F1-7E63-42EF-9A8E-C8DBCAFEA801}"/>
              </a:ext>
            </a:extLst>
          </p:cNvPr>
          <p:cNvSpPr>
            <a:spLocks noGrp="1"/>
          </p:cNvSpPr>
          <p:nvPr>
            <p:ph type="body" sz="quarter" idx="10"/>
          </p:nvPr>
        </p:nvSpPr>
        <p:spPr>
          <a:xfrm>
            <a:off x="381000" y="1653412"/>
            <a:ext cx="2001521"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19" name="Text Placeholder 17">
            <a:extLst>
              <a:ext uri="{FF2B5EF4-FFF2-40B4-BE49-F238E27FC236}">
                <a16:creationId xmlns:a16="http://schemas.microsoft.com/office/drawing/2014/main" id="{96280488-DEC8-46B8-8B05-4CD854ABF134}"/>
              </a:ext>
            </a:extLst>
          </p:cNvPr>
          <p:cNvSpPr>
            <a:spLocks noGrp="1"/>
          </p:cNvSpPr>
          <p:nvPr>
            <p:ph type="body" sz="quarter" idx="11"/>
          </p:nvPr>
        </p:nvSpPr>
        <p:spPr>
          <a:xfrm>
            <a:off x="2738119" y="1653412"/>
            <a:ext cx="2001522"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0" name="Text Placeholder 17">
            <a:extLst>
              <a:ext uri="{FF2B5EF4-FFF2-40B4-BE49-F238E27FC236}">
                <a16:creationId xmlns:a16="http://schemas.microsoft.com/office/drawing/2014/main" id="{59B54BBE-ED8C-4BD7-9695-45FA4F11DC21}"/>
              </a:ext>
            </a:extLst>
          </p:cNvPr>
          <p:cNvSpPr>
            <a:spLocks noGrp="1"/>
          </p:cNvSpPr>
          <p:nvPr>
            <p:ph type="body" sz="quarter" idx="12"/>
          </p:nvPr>
        </p:nvSpPr>
        <p:spPr>
          <a:xfrm>
            <a:off x="5095238" y="1653412"/>
            <a:ext cx="2001522"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1" name="Text Placeholder 17">
            <a:extLst>
              <a:ext uri="{FF2B5EF4-FFF2-40B4-BE49-F238E27FC236}">
                <a16:creationId xmlns:a16="http://schemas.microsoft.com/office/drawing/2014/main" id="{32CA8372-0C47-4DF5-B0BA-332486427F61}"/>
              </a:ext>
            </a:extLst>
          </p:cNvPr>
          <p:cNvSpPr>
            <a:spLocks noGrp="1"/>
          </p:cNvSpPr>
          <p:nvPr>
            <p:ph type="body" sz="quarter" idx="13"/>
          </p:nvPr>
        </p:nvSpPr>
        <p:spPr>
          <a:xfrm>
            <a:off x="7452358" y="1653412"/>
            <a:ext cx="2001522"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4" name="Text Placeholder 23">
            <a:extLst>
              <a:ext uri="{FF2B5EF4-FFF2-40B4-BE49-F238E27FC236}">
                <a16:creationId xmlns:a16="http://schemas.microsoft.com/office/drawing/2014/main" id="{4034F349-B2BC-474F-9789-0CA15B873FF0}"/>
              </a:ext>
            </a:extLst>
          </p:cNvPr>
          <p:cNvSpPr>
            <a:spLocks noGrp="1"/>
          </p:cNvSpPr>
          <p:nvPr>
            <p:ph type="body" sz="quarter" idx="14"/>
          </p:nvPr>
        </p:nvSpPr>
        <p:spPr>
          <a:xfrm>
            <a:off x="380998" y="2390775"/>
            <a:ext cx="2001523" cy="37081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3">
            <a:extLst>
              <a:ext uri="{FF2B5EF4-FFF2-40B4-BE49-F238E27FC236}">
                <a16:creationId xmlns:a16="http://schemas.microsoft.com/office/drawing/2014/main" id="{5502DC31-806C-4E73-A9D6-02FCBC1223AD}"/>
              </a:ext>
            </a:extLst>
          </p:cNvPr>
          <p:cNvSpPr>
            <a:spLocks noGrp="1"/>
          </p:cNvSpPr>
          <p:nvPr>
            <p:ph type="body" sz="quarter" idx="15"/>
          </p:nvPr>
        </p:nvSpPr>
        <p:spPr>
          <a:xfrm>
            <a:off x="2738118" y="2390775"/>
            <a:ext cx="2001523" cy="37081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23">
            <a:extLst>
              <a:ext uri="{FF2B5EF4-FFF2-40B4-BE49-F238E27FC236}">
                <a16:creationId xmlns:a16="http://schemas.microsoft.com/office/drawing/2014/main" id="{D0C99260-B16C-40C5-86C9-4247ECDBA1C7}"/>
              </a:ext>
            </a:extLst>
          </p:cNvPr>
          <p:cNvSpPr>
            <a:spLocks noGrp="1"/>
          </p:cNvSpPr>
          <p:nvPr>
            <p:ph type="body" sz="quarter" idx="16"/>
          </p:nvPr>
        </p:nvSpPr>
        <p:spPr>
          <a:xfrm>
            <a:off x="5095238" y="2390775"/>
            <a:ext cx="2001523" cy="37081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Text Placeholder 23">
            <a:extLst>
              <a:ext uri="{FF2B5EF4-FFF2-40B4-BE49-F238E27FC236}">
                <a16:creationId xmlns:a16="http://schemas.microsoft.com/office/drawing/2014/main" id="{FF3CB417-A654-417D-9AD5-7B0167A58E76}"/>
              </a:ext>
            </a:extLst>
          </p:cNvPr>
          <p:cNvSpPr>
            <a:spLocks noGrp="1"/>
          </p:cNvSpPr>
          <p:nvPr>
            <p:ph type="body" sz="quarter" idx="17"/>
          </p:nvPr>
        </p:nvSpPr>
        <p:spPr>
          <a:xfrm>
            <a:off x="7452356" y="2390775"/>
            <a:ext cx="2001523" cy="37081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17">
            <a:extLst>
              <a:ext uri="{FF2B5EF4-FFF2-40B4-BE49-F238E27FC236}">
                <a16:creationId xmlns:a16="http://schemas.microsoft.com/office/drawing/2014/main" id="{D3BD7AA3-9583-4B19-84BF-4FD81E876A66}"/>
              </a:ext>
            </a:extLst>
          </p:cNvPr>
          <p:cNvSpPr>
            <a:spLocks noGrp="1"/>
          </p:cNvSpPr>
          <p:nvPr>
            <p:ph type="body" sz="quarter" idx="18"/>
          </p:nvPr>
        </p:nvSpPr>
        <p:spPr>
          <a:xfrm>
            <a:off x="9809476" y="1653412"/>
            <a:ext cx="2001522"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3" name="Text Placeholder 23">
            <a:extLst>
              <a:ext uri="{FF2B5EF4-FFF2-40B4-BE49-F238E27FC236}">
                <a16:creationId xmlns:a16="http://schemas.microsoft.com/office/drawing/2014/main" id="{559FAECD-9D15-4C0D-8FD9-55DA8198F615}"/>
              </a:ext>
            </a:extLst>
          </p:cNvPr>
          <p:cNvSpPr>
            <a:spLocks noGrp="1"/>
          </p:cNvSpPr>
          <p:nvPr>
            <p:ph type="body" sz="quarter" idx="19"/>
          </p:nvPr>
        </p:nvSpPr>
        <p:spPr>
          <a:xfrm>
            <a:off x="9809474" y="2390775"/>
            <a:ext cx="2001523" cy="37081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58131456"/>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Column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BAC4B-457A-42BC-9DDE-BB15FDC891E9}"/>
              </a:ext>
            </a:extLst>
          </p:cNvPr>
          <p:cNvSpPr>
            <a:spLocks noGrp="1"/>
          </p:cNvSpPr>
          <p:nvPr>
            <p:ph type="title"/>
          </p:nvPr>
        </p:nvSpPr>
        <p:spPr/>
        <p:txBody>
          <a:bodyPr/>
          <a:lstStyle/>
          <a:p>
            <a:r>
              <a:rPr lang="en-US"/>
              <a:t>Click to edit Master title style</a:t>
            </a:r>
          </a:p>
        </p:txBody>
      </p:sp>
      <p:sp>
        <p:nvSpPr>
          <p:cNvPr id="18" name="Text Placeholder 17">
            <a:extLst>
              <a:ext uri="{FF2B5EF4-FFF2-40B4-BE49-F238E27FC236}">
                <a16:creationId xmlns:a16="http://schemas.microsoft.com/office/drawing/2014/main" id="{BDCC76F1-7E63-42EF-9A8E-C8DBCAFEA801}"/>
              </a:ext>
            </a:extLst>
          </p:cNvPr>
          <p:cNvSpPr>
            <a:spLocks noGrp="1"/>
          </p:cNvSpPr>
          <p:nvPr>
            <p:ph type="body" sz="quarter" idx="10"/>
          </p:nvPr>
        </p:nvSpPr>
        <p:spPr>
          <a:xfrm>
            <a:off x="381000" y="3291712"/>
            <a:ext cx="3572928"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19" name="Text Placeholder 17">
            <a:extLst>
              <a:ext uri="{FF2B5EF4-FFF2-40B4-BE49-F238E27FC236}">
                <a16:creationId xmlns:a16="http://schemas.microsoft.com/office/drawing/2014/main" id="{96280488-DEC8-46B8-8B05-4CD854ABF134}"/>
              </a:ext>
            </a:extLst>
          </p:cNvPr>
          <p:cNvSpPr>
            <a:spLocks noGrp="1"/>
          </p:cNvSpPr>
          <p:nvPr>
            <p:ph type="body" sz="quarter" idx="11"/>
          </p:nvPr>
        </p:nvSpPr>
        <p:spPr>
          <a:xfrm>
            <a:off x="4309528" y="3291712"/>
            <a:ext cx="3572935"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0" name="Text Placeholder 17">
            <a:extLst>
              <a:ext uri="{FF2B5EF4-FFF2-40B4-BE49-F238E27FC236}">
                <a16:creationId xmlns:a16="http://schemas.microsoft.com/office/drawing/2014/main" id="{59B54BBE-ED8C-4BD7-9695-45FA4F11DC21}"/>
              </a:ext>
            </a:extLst>
          </p:cNvPr>
          <p:cNvSpPr>
            <a:spLocks noGrp="1"/>
          </p:cNvSpPr>
          <p:nvPr>
            <p:ph type="body" sz="quarter" idx="12"/>
          </p:nvPr>
        </p:nvSpPr>
        <p:spPr>
          <a:xfrm>
            <a:off x="8238062" y="3291712"/>
            <a:ext cx="3572936"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4" name="Text Placeholder 23">
            <a:extLst>
              <a:ext uri="{FF2B5EF4-FFF2-40B4-BE49-F238E27FC236}">
                <a16:creationId xmlns:a16="http://schemas.microsoft.com/office/drawing/2014/main" id="{4034F349-B2BC-474F-9789-0CA15B873FF0}"/>
              </a:ext>
            </a:extLst>
          </p:cNvPr>
          <p:cNvSpPr>
            <a:spLocks noGrp="1"/>
          </p:cNvSpPr>
          <p:nvPr>
            <p:ph type="body" sz="quarter" idx="14"/>
          </p:nvPr>
        </p:nvSpPr>
        <p:spPr>
          <a:xfrm>
            <a:off x="380997" y="4029075"/>
            <a:ext cx="3572931" cy="20698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3">
            <a:extLst>
              <a:ext uri="{FF2B5EF4-FFF2-40B4-BE49-F238E27FC236}">
                <a16:creationId xmlns:a16="http://schemas.microsoft.com/office/drawing/2014/main" id="{5502DC31-806C-4E73-A9D6-02FCBC1223AD}"/>
              </a:ext>
            </a:extLst>
          </p:cNvPr>
          <p:cNvSpPr>
            <a:spLocks noGrp="1"/>
          </p:cNvSpPr>
          <p:nvPr>
            <p:ph type="body" sz="quarter" idx="15"/>
          </p:nvPr>
        </p:nvSpPr>
        <p:spPr>
          <a:xfrm>
            <a:off x="4309531" y="4029075"/>
            <a:ext cx="3572936" cy="20698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23">
            <a:extLst>
              <a:ext uri="{FF2B5EF4-FFF2-40B4-BE49-F238E27FC236}">
                <a16:creationId xmlns:a16="http://schemas.microsoft.com/office/drawing/2014/main" id="{D0C99260-B16C-40C5-86C9-4247ECDBA1C7}"/>
              </a:ext>
            </a:extLst>
          </p:cNvPr>
          <p:cNvSpPr>
            <a:spLocks noGrp="1"/>
          </p:cNvSpPr>
          <p:nvPr>
            <p:ph type="body" sz="quarter" idx="16"/>
          </p:nvPr>
        </p:nvSpPr>
        <p:spPr>
          <a:xfrm>
            <a:off x="8238062" y="4029075"/>
            <a:ext cx="3572936" cy="20698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Picture Placeholder 4">
            <a:extLst>
              <a:ext uri="{FF2B5EF4-FFF2-40B4-BE49-F238E27FC236}">
                <a16:creationId xmlns:a16="http://schemas.microsoft.com/office/drawing/2014/main" id="{FDD98862-BBA7-4DA6-9CD9-2DCD97F8974B}"/>
              </a:ext>
            </a:extLst>
          </p:cNvPr>
          <p:cNvSpPr>
            <a:spLocks noGrp="1"/>
          </p:cNvSpPr>
          <p:nvPr>
            <p:ph type="pic" sz="quarter" idx="17" hasCustomPrompt="1"/>
          </p:nvPr>
        </p:nvSpPr>
        <p:spPr>
          <a:xfrm>
            <a:off x="381000" y="1455738"/>
            <a:ext cx="3573463" cy="1836737"/>
          </a:xfrm>
          <a:noFill/>
        </p:spPr>
        <p:txBody>
          <a:bodyPr vert="horz" lIns="0" tIns="0" rIns="0" bIns="0" rtlCol="0" anchor="ctr" anchorCtr="0">
            <a:noAutofit/>
          </a:bodyPr>
          <a:lstStyle>
            <a:lvl1pPr marL="0" indent="0" algn="ct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image</a:t>
            </a:r>
          </a:p>
        </p:txBody>
      </p:sp>
      <p:sp>
        <p:nvSpPr>
          <p:cNvPr id="15" name="Picture Placeholder 4">
            <a:extLst>
              <a:ext uri="{FF2B5EF4-FFF2-40B4-BE49-F238E27FC236}">
                <a16:creationId xmlns:a16="http://schemas.microsoft.com/office/drawing/2014/main" id="{739FF337-6518-45D9-A954-1788407D63B7}"/>
              </a:ext>
            </a:extLst>
          </p:cNvPr>
          <p:cNvSpPr>
            <a:spLocks noGrp="1"/>
          </p:cNvSpPr>
          <p:nvPr>
            <p:ph type="pic" sz="quarter" idx="18" hasCustomPrompt="1"/>
          </p:nvPr>
        </p:nvSpPr>
        <p:spPr>
          <a:xfrm>
            <a:off x="4309000" y="1455738"/>
            <a:ext cx="3573463" cy="1836737"/>
          </a:xfrm>
          <a:noFill/>
        </p:spPr>
        <p:txBody>
          <a:bodyPr vert="horz" lIns="0" tIns="0" rIns="0" bIns="0" rtlCol="0" anchor="ctr" anchorCtr="0">
            <a:noAutofit/>
          </a:bodyPr>
          <a:lstStyle>
            <a:lvl1pPr marL="0" indent="0" algn="ct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image</a:t>
            </a:r>
          </a:p>
        </p:txBody>
      </p:sp>
      <p:sp>
        <p:nvSpPr>
          <p:cNvPr id="16" name="Picture Placeholder 4">
            <a:extLst>
              <a:ext uri="{FF2B5EF4-FFF2-40B4-BE49-F238E27FC236}">
                <a16:creationId xmlns:a16="http://schemas.microsoft.com/office/drawing/2014/main" id="{D97A646D-3620-4AFE-8309-5B1D950DD702}"/>
              </a:ext>
            </a:extLst>
          </p:cNvPr>
          <p:cNvSpPr>
            <a:spLocks noGrp="1"/>
          </p:cNvSpPr>
          <p:nvPr>
            <p:ph type="pic" sz="quarter" idx="19" hasCustomPrompt="1"/>
          </p:nvPr>
        </p:nvSpPr>
        <p:spPr>
          <a:xfrm>
            <a:off x="8237535" y="1455738"/>
            <a:ext cx="3573463" cy="1836737"/>
          </a:xfrm>
          <a:noFill/>
        </p:spPr>
        <p:txBody>
          <a:bodyPr vert="horz" lIns="0" tIns="0" rIns="0" bIns="0" rtlCol="0" anchor="ctr" anchorCtr="0">
            <a:noAutofit/>
          </a:bodyPr>
          <a:lstStyle>
            <a:lvl1pPr marL="0" indent="0" algn="ct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image</a:t>
            </a:r>
          </a:p>
        </p:txBody>
      </p:sp>
    </p:spTree>
    <p:extLst>
      <p:ext uri="{BB962C8B-B14F-4D97-AF65-F5344CB8AC3E}">
        <p14:creationId xmlns:p14="http://schemas.microsoft.com/office/powerpoint/2010/main" val="172008086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2491690"/>
            <a:ext cx="11293474" cy="1015663"/>
          </a:xfrm>
          <a:noFill/>
        </p:spPr>
        <p:txBody>
          <a:bodyPr wrap="square" lIns="0" tIns="45720" rIns="91440" bIns="45720" rtlCol="0">
            <a:spAutoFit/>
          </a:bodyPr>
          <a:lstStyle>
            <a:lvl1pPr>
              <a:defRPr kumimoji="0" lang="en-US" sz="6000" b="1" i="0" u="none" strike="noStrike" cap="none" spc="0" normalizeH="0" baseline="0" dirty="0">
                <a:ln>
                  <a:noFill/>
                </a:ln>
                <a:solidFill>
                  <a:schemeClr val="bg1"/>
                </a:solidFill>
                <a:effectLst/>
                <a:uLnTx/>
                <a:uFillTx/>
                <a:latin typeface="+mj-lt"/>
                <a:ea typeface="+mn-ea"/>
                <a:cs typeface="+mn-cs"/>
              </a:defRPr>
            </a:lvl1pPr>
          </a:lstStyle>
          <a:p>
            <a:pPr marL="0" marR="0" lvl="0" indent="0" defTabSz="914400" fontAlgn="auto">
              <a:lnSpc>
                <a:spcPct val="100000"/>
              </a:lnSpc>
              <a:spcBef>
                <a:spcPts val="0"/>
              </a:spcBef>
              <a:spcAft>
                <a:spcPts val="0"/>
              </a:spcAft>
              <a:buClrTx/>
              <a:buSzTx/>
              <a:buFontTx/>
              <a:tabLst/>
            </a:pPr>
            <a:r>
              <a:rPr lang="en-US"/>
              <a:t>Click to edit master title style</a:t>
            </a:r>
          </a:p>
        </p:txBody>
      </p:sp>
      <p:sp>
        <p:nvSpPr>
          <p:cNvPr id="3" name="Subtitle 2"/>
          <p:cNvSpPr>
            <a:spLocks noGrp="1"/>
          </p:cNvSpPr>
          <p:nvPr>
            <p:ph type="subTitle" idx="1"/>
          </p:nvPr>
        </p:nvSpPr>
        <p:spPr>
          <a:xfrm>
            <a:off x="381000" y="3719979"/>
            <a:ext cx="11293475" cy="523220"/>
          </a:xfrm>
          <a:noFill/>
        </p:spPr>
        <p:txBody>
          <a:bodyPr wrap="square" lIns="0" tIns="45720" rIns="91440" bIns="45720" rtlCol="0">
            <a:spAutoFit/>
          </a:bodyPr>
          <a:lstStyle>
            <a:lvl1pPr marL="0" indent="0">
              <a:buNone/>
              <a:defRPr kumimoji="0" lang="en-US" sz="2800" b="1" i="0" u="none" strike="noStrike" cap="none" spc="0" normalizeH="0" baseline="0" dirty="0">
                <a:ln>
                  <a:noFill/>
                </a:ln>
                <a:solidFill>
                  <a:srgbClr val="B48FEF"/>
                </a:solidFill>
                <a:effectLst/>
                <a:uLnTx/>
                <a:uFillTx/>
                <a:latin typeface="+mj-lt"/>
              </a:defRPr>
            </a:lvl1pPr>
          </a:lstStyle>
          <a:p>
            <a:pPr marL="306933" marR="0" lvl="0" indent="-306933" defTabSz="914400" fontAlgn="auto">
              <a:lnSpc>
                <a:spcPct val="100000"/>
              </a:lnSpc>
              <a:spcBef>
                <a:spcPts val="0"/>
              </a:spcBef>
              <a:spcAft>
                <a:spcPts val="0"/>
              </a:spcAft>
              <a:buClrTx/>
              <a:buSzTx/>
              <a:tabLst/>
            </a:pPr>
            <a:r>
              <a:rPr lang="en-US"/>
              <a:t>Click to edit Master subtitle style</a:t>
            </a:r>
          </a:p>
        </p:txBody>
      </p:sp>
      <p:grpSp>
        <p:nvGrpSpPr>
          <p:cNvPr id="9" name="Group 8">
            <a:extLst>
              <a:ext uri="{FF2B5EF4-FFF2-40B4-BE49-F238E27FC236}">
                <a16:creationId xmlns:a16="http://schemas.microsoft.com/office/drawing/2014/main" id="{C6D4444F-A8A2-4EFC-8067-E7F60077CDB0}"/>
              </a:ext>
            </a:extLst>
          </p:cNvPr>
          <p:cNvGrpSpPr/>
          <p:nvPr userDrawn="1"/>
        </p:nvGrpSpPr>
        <p:grpSpPr bwMode="black">
          <a:xfrm>
            <a:off x="7530922" y="1348836"/>
            <a:ext cx="4661078" cy="3785705"/>
            <a:chOff x="7530922" y="1348836"/>
            <a:chExt cx="4661078" cy="3785705"/>
          </a:xfrm>
          <a:solidFill>
            <a:schemeClr val="bg1">
              <a:alpha val="20000"/>
            </a:schemeClr>
          </a:solidFill>
        </p:grpSpPr>
        <p:sp>
          <p:nvSpPr>
            <p:cNvPr id="10" name="Freeform: Shape 9">
              <a:extLst>
                <a:ext uri="{FF2B5EF4-FFF2-40B4-BE49-F238E27FC236}">
                  <a16:creationId xmlns:a16="http://schemas.microsoft.com/office/drawing/2014/main" id="{1AE749C0-8B95-4D55-AA0A-5B8D50B767B0}"/>
                </a:ext>
              </a:extLst>
            </p:cNvPr>
            <p:cNvSpPr/>
            <p:nvPr/>
          </p:nvSpPr>
          <p:spPr bwMode="black">
            <a:xfrm>
              <a:off x="7530922" y="1348836"/>
              <a:ext cx="4661078" cy="3785705"/>
            </a:xfrm>
            <a:custGeom>
              <a:avLst/>
              <a:gdLst>
                <a:gd name="connsiteX0" fmla="*/ 2486027 w 4661078"/>
                <a:gd name="connsiteY0" fmla="*/ 456 h 3785705"/>
                <a:gd name="connsiteX1" fmla="*/ 3737215 w 4661078"/>
                <a:gd name="connsiteY1" fmla="*/ 700458 h 3785705"/>
                <a:gd name="connsiteX2" fmla="*/ 4645974 w 4661078"/>
                <a:gd name="connsiteY2" fmla="*/ 1149074 h 3785705"/>
                <a:gd name="connsiteX3" fmla="*/ 4661078 w 4661078"/>
                <a:gd name="connsiteY3" fmla="*/ 1170844 h 3785705"/>
                <a:gd name="connsiteX4" fmla="*/ 4661078 w 4661078"/>
                <a:gd name="connsiteY4" fmla="*/ 2158142 h 3785705"/>
                <a:gd name="connsiteX5" fmla="*/ 4641840 w 4661078"/>
                <a:gd name="connsiteY5" fmla="*/ 2151643 h 3785705"/>
                <a:gd name="connsiteX6" fmla="*/ 4525528 w 4661078"/>
                <a:gd name="connsiteY6" fmla="*/ 2137028 h 3785705"/>
                <a:gd name="connsiteX7" fmla="*/ 4397477 w 4661078"/>
                <a:gd name="connsiteY7" fmla="*/ 2153035 h 3785705"/>
                <a:gd name="connsiteX8" fmla="*/ 4377469 w 4661078"/>
                <a:gd name="connsiteY8" fmla="*/ 1652836 h 3785705"/>
                <a:gd name="connsiteX9" fmla="*/ 3413086 w 4661078"/>
                <a:gd name="connsiteY9" fmla="*/ 1244674 h 3785705"/>
                <a:gd name="connsiteX10" fmla="*/ 2592761 w 4661078"/>
                <a:gd name="connsiteY10" fmla="*/ 492376 h 3785705"/>
                <a:gd name="connsiteX11" fmla="*/ 1620375 w 4661078"/>
                <a:gd name="connsiteY11" fmla="*/ 1324706 h 3785705"/>
                <a:gd name="connsiteX12" fmla="*/ 1484321 w 4661078"/>
                <a:gd name="connsiteY12" fmla="*/ 1316703 h 3785705"/>
                <a:gd name="connsiteX13" fmla="*/ 495929 w 4661078"/>
                <a:gd name="connsiteY13" fmla="*/ 2305095 h 3785705"/>
                <a:gd name="connsiteX14" fmla="*/ 1484321 w 4661078"/>
                <a:gd name="connsiteY14" fmla="*/ 3293487 h 3785705"/>
                <a:gd name="connsiteX15" fmla="*/ 2460709 w 4661078"/>
                <a:gd name="connsiteY15" fmla="*/ 2421141 h 3785705"/>
                <a:gd name="connsiteX16" fmla="*/ 2168593 w 4661078"/>
                <a:gd name="connsiteY16" fmla="*/ 2489168 h 3785705"/>
                <a:gd name="connsiteX17" fmla="*/ 2140582 w 4661078"/>
                <a:gd name="connsiteY17" fmla="*/ 2493170 h 3785705"/>
                <a:gd name="connsiteX18" fmla="*/ 2048545 w 4661078"/>
                <a:gd name="connsiteY18" fmla="*/ 2453154 h 3785705"/>
                <a:gd name="connsiteX19" fmla="*/ 2048545 w 4661078"/>
                <a:gd name="connsiteY19" fmla="*/ 2269081 h 3785705"/>
                <a:gd name="connsiteX20" fmla="*/ 2580756 w 4661078"/>
                <a:gd name="connsiteY20" fmla="*/ 1736869 h 3785705"/>
                <a:gd name="connsiteX21" fmla="*/ 2856866 w 4661078"/>
                <a:gd name="connsiteY21" fmla="*/ 1736869 h 3785705"/>
                <a:gd name="connsiteX22" fmla="*/ 3385075 w 4661078"/>
                <a:gd name="connsiteY22" fmla="*/ 2269081 h 3785705"/>
                <a:gd name="connsiteX23" fmla="*/ 3421090 w 4661078"/>
                <a:gd name="connsiteY23" fmla="*/ 2389129 h 3785705"/>
                <a:gd name="connsiteX24" fmla="*/ 3265028 w 4661078"/>
                <a:gd name="connsiteY24" fmla="*/ 2489168 h 3785705"/>
                <a:gd name="connsiteX25" fmla="*/ 2960907 w 4661078"/>
                <a:gd name="connsiteY25" fmla="*/ 2421141 h 3785705"/>
                <a:gd name="connsiteX26" fmla="*/ 1484321 w 4661078"/>
                <a:gd name="connsiteY26" fmla="*/ 3785683 h 3785705"/>
                <a:gd name="connsiteX27" fmla="*/ 19740 w 4661078"/>
                <a:gd name="connsiteY27" fmla="*/ 2549192 h 3785705"/>
                <a:gd name="connsiteX28" fmla="*/ 1240224 w 4661078"/>
                <a:gd name="connsiteY28" fmla="*/ 844515 h 3785705"/>
                <a:gd name="connsiteX29" fmla="*/ 1824456 w 4661078"/>
                <a:gd name="connsiteY29" fmla="*/ 188255 h 3785705"/>
                <a:gd name="connsiteX30" fmla="*/ 2486027 w 4661078"/>
                <a:gd name="connsiteY30" fmla="*/ 456 h 3785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661078" h="3785705">
                  <a:moveTo>
                    <a:pt x="2486027" y="456"/>
                  </a:moveTo>
                  <a:cubicBezTo>
                    <a:pt x="2982212" y="-12246"/>
                    <a:pt x="3470359" y="241026"/>
                    <a:pt x="3737215" y="700458"/>
                  </a:cubicBezTo>
                  <a:cubicBezTo>
                    <a:pt x="4099859" y="712963"/>
                    <a:pt x="4426551" y="883343"/>
                    <a:pt x="4645974" y="1149074"/>
                  </a:cubicBezTo>
                  <a:lnTo>
                    <a:pt x="4661078" y="1170844"/>
                  </a:lnTo>
                  <a:lnTo>
                    <a:pt x="4661078" y="2158142"/>
                  </a:lnTo>
                  <a:lnTo>
                    <a:pt x="4641840" y="2151643"/>
                  </a:lnTo>
                  <a:cubicBezTo>
                    <a:pt x="4604434" y="2143031"/>
                    <a:pt x="4565544" y="2138029"/>
                    <a:pt x="4525528" y="2137028"/>
                  </a:cubicBezTo>
                  <a:cubicBezTo>
                    <a:pt x="4481511" y="2137028"/>
                    <a:pt x="4437493" y="2145032"/>
                    <a:pt x="4397477" y="2153035"/>
                  </a:cubicBezTo>
                  <a:cubicBezTo>
                    <a:pt x="4449498" y="1988970"/>
                    <a:pt x="4441495" y="1812900"/>
                    <a:pt x="4377469" y="1652836"/>
                  </a:cubicBezTo>
                  <a:cubicBezTo>
                    <a:pt x="4225409" y="1272685"/>
                    <a:pt x="3793237" y="1092614"/>
                    <a:pt x="3413086" y="1244674"/>
                  </a:cubicBezTo>
                  <a:cubicBezTo>
                    <a:pt x="3345059" y="832511"/>
                    <a:pt x="3004925" y="524388"/>
                    <a:pt x="2592761" y="492376"/>
                  </a:cubicBezTo>
                  <a:cubicBezTo>
                    <a:pt x="2096564" y="456361"/>
                    <a:pt x="1660391" y="828509"/>
                    <a:pt x="1620375" y="1324706"/>
                  </a:cubicBezTo>
                  <a:cubicBezTo>
                    <a:pt x="1576358" y="1320704"/>
                    <a:pt x="1528338" y="1316703"/>
                    <a:pt x="1484321" y="1316703"/>
                  </a:cubicBezTo>
                  <a:cubicBezTo>
                    <a:pt x="936103" y="1316703"/>
                    <a:pt x="495929" y="1756877"/>
                    <a:pt x="495929" y="2305095"/>
                  </a:cubicBezTo>
                  <a:cubicBezTo>
                    <a:pt x="495929" y="2853313"/>
                    <a:pt x="940105" y="3293487"/>
                    <a:pt x="1484321" y="3293487"/>
                  </a:cubicBezTo>
                  <a:cubicBezTo>
                    <a:pt x="1984520" y="3293487"/>
                    <a:pt x="2404686" y="2917338"/>
                    <a:pt x="2460709" y="2421141"/>
                  </a:cubicBezTo>
                  <a:lnTo>
                    <a:pt x="2168593" y="2489168"/>
                  </a:lnTo>
                  <a:cubicBezTo>
                    <a:pt x="2160590" y="2493170"/>
                    <a:pt x="2148585" y="2493170"/>
                    <a:pt x="2140582" y="2493170"/>
                  </a:cubicBezTo>
                  <a:cubicBezTo>
                    <a:pt x="2104567" y="2493170"/>
                    <a:pt x="2072554" y="2477163"/>
                    <a:pt x="2048545" y="2453154"/>
                  </a:cubicBezTo>
                  <a:cubicBezTo>
                    <a:pt x="1996524" y="2405135"/>
                    <a:pt x="1996524" y="2321101"/>
                    <a:pt x="2048545" y="2269081"/>
                  </a:cubicBezTo>
                  <a:lnTo>
                    <a:pt x="2580756" y="1736869"/>
                  </a:lnTo>
                  <a:cubicBezTo>
                    <a:pt x="2656786" y="1660839"/>
                    <a:pt x="2780836" y="1660839"/>
                    <a:pt x="2856866" y="1736869"/>
                  </a:cubicBezTo>
                  <a:lnTo>
                    <a:pt x="3385075" y="2269081"/>
                  </a:lnTo>
                  <a:cubicBezTo>
                    <a:pt x="3417088" y="2301094"/>
                    <a:pt x="3429093" y="2345111"/>
                    <a:pt x="3421090" y="2389129"/>
                  </a:cubicBezTo>
                  <a:cubicBezTo>
                    <a:pt x="3405083" y="2457155"/>
                    <a:pt x="3337056" y="2505175"/>
                    <a:pt x="3265028" y="2489168"/>
                  </a:cubicBezTo>
                  <a:lnTo>
                    <a:pt x="2960907" y="2421141"/>
                  </a:lnTo>
                  <a:cubicBezTo>
                    <a:pt x="2900883" y="3189446"/>
                    <a:pt x="2256628" y="3785683"/>
                    <a:pt x="1484321" y="3785683"/>
                  </a:cubicBezTo>
                  <a:cubicBezTo>
                    <a:pt x="756032" y="3789684"/>
                    <a:pt x="139787" y="3265476"/>
                    <a:pt x="19740" y="2549192"/>
                  </a:cubicBezTo>
                  <a:cubicBezTo>
                    <a:pt x="-112313" y="1740871"/>
                    <a:pt x="431903" y="976568"/>
                    <a:pt x="1240224" y="844515"/>
                  </a:cubicBezTo>
                  <a:cubicBezTo>
                    <a:pt x="1360272" y="568406"/>
                    <a:pt x="1564353" y="340315"/>
                    <a:pt x="1824456" y="188255"/>
                  </a:cubicBezTo>
                  <a:cubicBezTo>
                    <a:pt x="2033289" y="66957"/>
                    <a:pt x="2260488" y="6230"/>
                    <a:pt x="2486027" y="456"/>
                  </a:cubicBezTo>
                  <a:close/>
                </a:path>
              </a:pathLst>
            </a:custGeom>
            <a:grpFill/>
            <a:ln w="9525" cap="flat">
              <a:noFill/>
              <a:prstDash val="solid"/>
              <a:miter/>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AD310157-0DB5-41C4-AFCA-14DD18CB6EFC}"/>
                </a:ext>
              </a:extLst>
            </p:cNvPr>
            <p:cNvSpPr/>
            <p:nvPr/>
          </p:nvSpPr>
          <p:spPr bwMode="black">
            <a:xfrm>
              <a:off x="9983627" y="4616592"/>
              <a:ext cx="2208373" cy="513925"/>
            </a:xfrm>
            <a:custGeom>
              <a:avLst/>
              <a:gdLst>
                <a:gd name="connsiteX0" fmla="*/ 2208373 w 2208373"/>
                <a:gd name="connsiteY0" fmla="*/ 0 h 513925"/>
                <a:gd name="connsiteX1" fmla="*/ 2208373 w 2208373"/>
                <a:gd name="connsiteY1" fmla="*/ 505105 h 513925"/>
                <a:gd name="connsiteX2" fmla="*/ 2186422 w 2208373"/>
                <a:gd name="connsiteY2" fmla="*/ 508433 h 513925"/>
                <a:gd name="connsiteX3" fmla="*/ 2076825 w 2208373"/>
                <a:gd name="connsiteY3" fmla="*/ 513925 h 513925"/>
                <a:gd name="connsiteX4" fmla="*/ 0 w 2208373"/>
                <a:gd name="connsiteY4" fmla="*/ 513925 h 513925"/>
                <a:gd name="connsiteX5" fmla="*/ 500199 w 2208373"/>
                <a:gd name="connsiteY5" fmla="*/ 21730 h 513925"/>
                <a:gd name="connsiteX6" fmla="*/ 2072823 w 2208373"/>
                <a:gd name="connsiteY6" fmla="*/ 21730 h 513925"/>
                <a:gd name="connsiteX7" fmla="*/ 2183883 w 2208373"/>
                <a:gd name="connsiteY7" fmla="*/ 7998 h 513925"/>
                <a:gd name="connsiteX8" fmla="*/ 2208373 w 2208373"/>
                <a:gd name="connsiteY8" fmla="*/ 0 h 513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08373" h="513925">
                  <a:moveTo>
                    <a:pt x="2208373" y="0"/>
                  </a:moveTo>
                  <a:lnTo>
                    <a:pt x="2208373" y="505105"/>
                  </a:lnTo>
                  <a:lnTo>
                    <a:pt x="2186422" y="508433"/>
                  </a:lnTo>
                  <a:cubicBezTo>
                    <a:pt x="2150401" y="512065"/>
                    <a:pt x="2113840" y="513925"/>
                    <a:pt x="2076825" y="513925"/>
                  </a:cubicBezTo>
                  <a:lnTo>
                    <a:pt x="0" y="513925"/>
                  </a:lnTo>
                  <a:cubicBezTo>
                    <a:pt x="196078" y="385874"/>
                    <a:pt x="368147" y="217808"/>
                    <a:pt x="500199" y="21730"/>
                  </a:cubicBezTo>
                  <a:lnTo>
                    <a:pt x="2072823" y="21730"/>
                  </a:lnTo>
                  <a:cubicBezTo>
                    <a:pt x="2110838" y="20730"/>
                    <a:pt x="2147978" y="16040"/>
                    <a:pt x="2183883" y="7998"/>
                  </a:cubicBezTo>
                  <a:lnTo>
                    <a:pt x="2208373" y="0"/>
                  </a:lnTo>
                  <a:close/>
                </a:path>
              </a:pathLst>
            </a:custGeom>
            <a:grpFill/>
            <a:ln w="9525" cap="flat">
              <a:noFill/>
              <a:prstDash val="solid"/>
              <a:miter/>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pic>
        <p:nvPicPr>
          <p:cNvPr id="5" name="Graphic 4">
            <a:extLst>
              <a:ext uri="{FF2B5EF4-FFF2-40B4-BE49-F238E27FC236}">
                <a16:creationId xmlns:a16="http://schemas.microsoft.com/office/drawing/2014/main" id="{B99F63F5-EF8E-BC44-A250-18BAA8DD4304}"/>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381000" y="348533"/>
            <a:ext cx="1749556" cy="445472"/>
          </a:xfrm>
          <a:prstGeom prst="rect">
            <a:avLst/>
          </a:prstGeom>
        </p:spPr>
      </p:pic>
    </p:spTree>
    <p:extLst>
      <p:ext uri="{BB962C8B-B14F-4D97-AF65-F5344CB8AC3E}">
        <p14:creationId xmlns:p14="http://schemas.microsoft.com/office/powerpoint/2010/main" val="304364497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lumn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BAC4B-457A-42BC-9DDE-BB15FDC891E9}"/>
              </a:ext>
            </a:extLst>
          </p:cNvPr>
          <p:cNvSpPr>
            <a:spLocks noGrp="1"/>
          </p:cNvSpPr>
          <p:nvPr>
            <p:ph type="title"/>
          </p:nvPr>
        </p:nvSpPr>
        <p:spPr/>
        <p:txBody>
          <a:bodyPr/>
          <a:lstStyle/>
          <a:p>
            <a:r>
              <a:rPr lang="en-US"/>
              <a:t>Click to edit Master title style</a:t>
            </a:r>
          </a:p>
        </p:txBody>
      </p:sp>
      <p:sp>
        <p:nvSpPr>
          <p:cNvPr id="18" name="Text Placeholder 17">
            <a:extLst>
              <a:ext uri="{FF2B5EF4-FFF2-40B4-BE49-F238E27FC236}">
                <a16:creationId xmlns:a16="http://schemas.microsoft.com/office/drawing/2014/main" id="{BDCC76F1-7E63-42EF-9A8E-C8DBCAFEA801}"/>
              </a:ext>
            </a:extLst>
          </p:cNvPr>
          <p:cNvSpPr>
            <a:spLocks noGrp="1"/>
          </p:cNvSpPr>
          <p:nvPr>
            <p:ph type="body" sz="quarter" idx="10"/>
          </p:nvPr>
        </p:nvSpPr>
        <p:spPr>
          <a:xfrm>
            <a:off x="381000" y="3291712"/>
            <a:ext cx="2590800"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19" name="Text Placeholder 17">
            <a:extLst>
              <a:ext uri="{FF2B5EF4-FFF2-40B4-BE49-F238E27FC236}">
                <a16:creationId xmlns:a16="http://schemas.microsoft.com/office/drawing/2014/main" id="{96280488-DEC8-46B8-8B05-4CD854ABF134}"/>
              </a:ext>
            </a:extLst>
          </p:cNvPr>
          <p:cNvSpPr>
            <a:spLocks noGrp="1"/>
          </p:cNvSpPr>
          <p:nvPr>
            <p:ph type="body" sz="quarter" idx="11"/>
          </p:nvPr>
        </p:nvSpPr>
        <p:spPr>
          <a:xfrm>
            <a:off x="3327399" y="3291712"/>
            <a:ext cx="2590800"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0" name="Text Placeholder 17">
            <a:extLst>
              <a:ext uri="{FF2B5EF4-FFF2-40B4-BE49-F238E27FC236}">
                <a16:creationId xmlns:a16="http://schemas.microsoft.com/office/drawing/2014/main" id="{59B54BBE-ED8C-4BD7-9695-45FA4F11DC21}"/>
              </a:ext>
            </a:extLst>
          </p:cNvPr>
          <p:cNvSpPr>
            <a:spLocks noGrp="1"/>
          </p:cNvSpPr>
          <p:nvPr>
            <p:ph type="body" sz="quarter" idx="12"/>
          </p:nvPr>
        </p:nvSpPr>
        <p:spPr>
          <a:xfrm>
            <a:off x="6273798" y="3291712"/>
            <a:ext cx="2590800"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1" name="Text Placeholder 17">
            <a:extLst>
              <a:ext uri="{FF2B5EF4-FFF2-40B4-BE49-F238E27FC236}">
                <a16:creationId xmlns:a16="http://schemas.microsoft.com/office/drawing/2014/main" id="{32CA8372-0C47-4DF5-B0BA-332486427F61}"/>
              </a:ext>
            </a:extLst>
          </p:cNvPr>
          <p:cNvSpPr>
            <a:spLocks noGrp="1"/>
          </p:cNvSpPr>
          <p:nvPr>
            <p:ph type="body" sz="quarter" idx="13"/>
          </p:nvPr>
        </p:nvSpPr>
        <p:spPr>
          <a:xfrm>
            <a:off x="9220198" y="3291712"/>
            <a:ext cx="2590800"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4" name="Text Placeholder 23">
            <a:extLst>
              <a:ext uri="{FF2B5EF4-FFF2-40B4-BE49-F238E27FC236}">
                <a16:creationId xmlns:a16="http://schemas.microsoft.com/office/drawing/2014/main" id="{4034F349-B2BC-474F-9789-0CA15B873FF0}"/>
              </a:ext>
            </a:extLst>
          </p:cNvPr>
          <p:cNvSpPr>
            <a:spLocks noGrp="1"/>
          </p:cNvSpPr>
          <p:nvPr>
            <p:ph type="body" sz="quarter" idx="14"/>
          </p:nvPr>
        </p:nvSpPr>
        <p:spPr>
          <a:xfrm>
            <a:off x="380998" y="4029075"/>
            <a:ext cx="2590802" cy="20698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3">
            <a:extLst>
              <a:ext uri="{FF2B5EF4-FFF2-40B4-BE49-F238E27FC236}">
                <a16:creationId xmlns:a16="http://schemas.microsoft.com/office/drawing/2014/main" id="{5502DC31-806C-4E73-A9D6-02FCBC1223AD}"/>
              </a:ext>
            </a:extLst>
          </p:cNvPr>
          <p:cNvSpPr>
            <a:spLocks noGrp="1"/>
          </p:cNvSpPr>
          <p:nvPr>
            <p:ph type="body" sz="quarter" idx="15"/>
          </p:nvPr>
        </p:nvSpPr>
        <p:spPr>
          <a:xfrm>
            <a:off x="3327397" y="4029075"/>
            <a:ext cx="2590802" cy="20698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23">
            <a:extLst>
              <a:ext uri="{FF2B5EF4-FFF2-40B4-BE49-F238E27FC236}">
                <a16:creationId xmlns:a16="http://schemas.microsoft.com/office/drawing/2014/main" id="{D0C99260-B16C-40C5-86C9-4247ECDBA1C7}"/>
              </a:ext>
            </a:extLst>
          </p:cNvPr>
          <p:cNvSpPr>
            <a:spLocks noGrp="1"/>
          </p:cNvSpPr>
          <p:nvPr>
            <p:ph type="body" sz="quarter" idx="16"/>
          </p:nvPr>
        </p:nvSpPr>
        <p:spPr>
          <a:xfrm>
            <a:off x="6273796" y="4029075"/>
            <a:ext cx="2590802" cy="20698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Text Placeholder 23">
            <a:extLst>
              <a:ext uri="{FF2B5EF4-FFF2-40B4-BE49-F238E27FC236}">
                <a16:creationId xmlns:a16="http://schemas.microsoft.com/office/drawing/2014/main" id="{FF3CB417-A654-417D-9AD5-7B0167A58E76}"/>
              </a:ext>
            </a:extLst>
          </p:cNvPr>
          <p:cNvSpPr>
            <a:spLocks noGrp="1"/>
          </p:cNvSpPr>
          <p:nvPr>
            <p:ph type="body" sz="quarter" idx="17"/>
          </p:nvPr>
        </p:nvSpPr>
        <p:spPr>
          <a:xfrm>
            <a:off x="9220196" y="4029075"/>
            <a:ext cx="2590802" cy="20698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Picture Placeholder 4">
            <a:extLst>
              <a:ext uri="{FF2B5EF4-FFF2-40B4-BE49-F238E27FC236}">
                <a16:creationId xmlns:a16="http://schemas.microsoft.com/office/drawing/2014/main" id="{AD5CF06C-BF42-42AF-86DC-B879537DB303}"/>
              </a:ext>
            </a:extLst>
          </p:cNvPr>
          <p:cNvSpPr>
            <a:spLocks noGrp="1"/>
          </p:cNvSpPr>
          <p:nvPr>
            <p:ph type="pic" sz="quarter" idx="18" hasCustomPrompt="1"/>
          </p:nvPr>
        </p:nvSpPr>
        <p:spPr>
          <a:xfrm>
            <a:off x="381000" y="1455738"/>
            <a:ext cx="2590799" cy="1836737"/>
          </a:xfrm>
          <a:noFill/>
        </p:spPr>
        <p:txBody>
          <a:bodyPr vert="horz" lIns="0" tIns="0" rIns="0" bIns="0" rtlCol="0" anchor="ctr" anchorCtr="0">
            <a:noAutofit/>
          </a:bodyPr>
          <a:lstStyle>
            <a:lvl1pPr marL="0" indent="0" algn="ct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image</a:t>
            </a:r>
          </a:p>
        </p:txBody>
      </p:sp>
      <p:sp>
        <p:nvSpPr>
          <p:cNvPr id="22" name="Picture Placeholder 4">
            <a:extLst>
              <a:ext uri="{FF2B5EF4-FFF2-40B4-BE49-F238E27FC236}">
                <a16:creationId xmlns:a16="http://schemas.microsoft.com/office/drawing/2014/main" id="{9445B063-967A-43A5-B922-F17B3C748AF8}"/>
              </a:ext>
            </a:extLst>
          </p:cNvPr>
          <p:cNvSpPr>
            <a:spLocks noGrp="1"/>
          </p:cNvSpPr>
          <p:nvPr>
            <p:ph type="pic" sz="quarter" idx="19" hasCustomPrompt="1"/>
          </p:nvPr>
        </p:nvSpPr>
        <p:spPr>
          <a:xfrm>
            <a:off x="3327400" y="1455738"/>
            <a:ext cx="2590799" cy="1836737"/>
          </a:xfrm>
          <a:noFill/>
        </p:spPr>
        <p:txBody>
          <a:bodyPr vert="horz" lIns="0" tIns="0" rIns="0" bIns="0" rtlCol="0" anchor="ctr" anchorCtr="0">
            <a:noAutofit/>
          </a:bodyPr>
          <a:lstStyle>
            <a:lvl1pPr marL="0" indent="0" algn="ct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image</a:t>
            </a:r>
          </a:p>
        </p:txBody>
      </p:sp>
      <p:sp>
        <p:nvSpPr>
          <p:cNvPr id="23" name="Picture Placeholder 4">
            <a:extLst>
              <a:ext uri="{FF2B5EF4-FFF2-40B4-BE49-F238E27FC236}">
                <a16:creationId xmlns:a16="http://schemas.microsoft.com/office/drawing/2014/main" id="{F82C7728-4AB4-4B12-AAF0-785FE3243B84}"/>
              </a:ext>
            </a:extLst>
          </p:cNvPr>
          <p:cNvSpPr>
            <a:spLocks noGrp="1"/>
          </p:cNvSpPr>
          <p:nvPr>
            <p:ph type="pic" sz="quarter" idx="20" hasCustomPrompt="1"/>
          </p:nvPr>
        </p:nvSpPr>
        <p:spPr>
          <a:xfrm>
            <a:off x="6273799" y="1455738"/>
            <a:ext cx="2590799" cy="1836737"/>
          </a:xfrm>
          <a:noFill/>
        </p:spPr>
        <p:txBody>
          <a:bodyPr vert="horz" lIns="0" tIns="0" rIns="0" bIns="0" rtlCol="0" anchor="ctr" anchorCtr="0">
            <a:noAutofit/>
          </a:bodyPr>
          <a:lstStyle>
            <a:lvl1pPr marL="0" indent="0" algn="ct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image</a:t>
            </a:r>
          </a:p>
        </p:txBody>
      </p:sp>
      <p:sp>
        <p:nvSpPr>
          <p:cNvPr id="28" name="Picture Placeholder 4">
            <a:extLst>
              <a:ext uri="{FF2B5EF4-FFF2-40B4-BE49-F238E27FC236}">
                <a16:creationId xmlns:a16="http://schemas.microsoft.com/office/drawing/2014/main" id="{B6EAF8B4-2661-4001-BD28-0772CCC4959B}"/>
              </a:ext>
            </a:extLst>
          </p:cNvPr>
          <p:cNvSpPr>
            <a:spLocks noGrp="1"/>
          </p:cNvSpPr>
          <p:nvPr>
            <p:ph type="pic" sz="quarter" idx="21" hasCustomPrompt="1"/>
          </p:nvPr>
        </p:nvSpPr>
        <p:spPr>
          <a:xfrm>
            <a:off x="9220199" y="1455738"/>
            <a:ext cx="2590799" cy="1836737"/>
          </a:xfrm>
          <a:noFill/>
        </p:spPr>
        <p:txBody>
          <a:bodyPr vert="horz" lIns="0" tIns="0" rIns="0" bIns="0" rtlCol="0" anchor="ctr" anchorCtr="0">
            <a:noAutofit/>
          </a:bodyPr>
          <a:lstStyle>
            <a:lvl1pPr marL="0" indent="0" algn="ct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image</a:t>
            </a:r>
          </a:p>
        </p:txBody>
      </p:sp>
    </p:spTree>
    <p:extLst>
      <p:ext uri="{BB962C8B-B14F-4D97-AF65-F5344CB8AC3E}">
        <p14:creationId xmlns:p14="http://schemas.microsoft.com/office/powerpoint/2010/main" val="719544732"/>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ive Column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BAC4B-457A-42BC-9DDE-BB15FDC891E9}"/>
              </a:ext>
            </a:extLst>
          </p:cNvPr>
          <p:cNvSpPr>
            <a:spLocks noGrp="1"/>
          </p:cNvSpPr>
          <p:nvPr>
            <p:ph type="title"/>
          </p:nvPr>
        </p:nvSpPr>
        <p:spPr/>
        <p:txBody>
          <a:bodyPr/>
          <a:lstStyle/>
          <a:p>
            <a:r>
              <a:rPr lang="en-US"/>
              <a:t>Click to edit Master title style</a:t>
            </a:r>
          </a:p>
        </p:txBody>
      </p:sp>
      <p:sp>
        <p:nvSpPr>
          <p:cNvPr id="18" name="Text Placeholder 17">
            <a:extLst>
              <a:ext uri="{FF2B5EF4-FFF2-40B4-BE49-F238E27FC236}">
                <a16:creationId xmlns:a16="http://schemas.microsoft.com/office/drawing/2014/main" id="{BDCC76F1-7E63-42EF-9A8E-C8DBCAFEA801}"/>
              </a:ext>
            </a:extLst>
          </p:cNvPr>
          <p:cNvSpPr>
            <a:spLocks noGrp="1"/>
          </p:cNvSpPr>
          <p:nvPr>
            <p:ph type="body" sz="quarter" idx="10"/>
          </p:nvPr>
        </p:nvSpPr>
        <p:spPr>
          <a:xfrm>
            <a:off x="381000" y="3291712"/>
            <a:ext cx="2001521"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19" name="Text Placeholder 17">
            <a:extLst>
              <a:ext uri="{FF2B5EF4-FFF2-40B4-BE49-F238E27FC236}">
                <a16:creationId xmlns:a16="http://schemas.microsoft.com/office/drawing/2014/main" id="{96280488-DEC8-46B8-8B05-4CD854ABF134}"/>
              </a:ext>
            </a:extLst>
          </p:cNvPr>
          <p:cNvSpPr>
            <a:spLocks noGrp="1"/>
          </p:cNvSpPr>
          <p:nvPr>
            <p:ph type="body" sz="quarter" idx="11"/>
          </p:nvPr>
        </p:nvSpPr>
        <p:spPr>
          <a:xfrm>
            <a:off x="2738119" y="3291712"/>
            <a:ext cx="2001522"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0" name="Text Placeholder 17">
            <a:extLst>
              <a:ext uri="{FF2B5EF4-FFF2-40B4-BE49-F238E27FC236}">
                <a16:creationId xmlns:a16="http://schemas.microsoft.com/office/drawing/2014/main" id="{59B54BBE-ED8C-4BD7-9695-45FA4F11DC21}"/>
              </a:ext>
            </a:extLst>
          </p:cNvPr>
          <p:cNvSpPr>
            <a:spLocks noGrp="1"/>
          </p:cNvSpPr>
          <p:nvPr>
            <p:ph type="body" sz="quarter" idx="12"/>
          </p:nvPr>
        </p:nvSpPr>
        <p:spPr>
          <a:xfrm>
            <a:off x="5095238" y="3291712"/>
            <a:ext cx="2001522"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1" name="Text Placeholder 17">
            <a:extLst>
              <a:ext uri="{FF2B5EF4-FFF2-40B4-BE49-F238E27FC236}">
                <a16:creationId xmlns:a16="http://schemas.microsoft.com/office/drawing/2014/main" id="{32CA8372-0C47-4DF5-B0BA-332486427F61}"/>
              </a:ext>
            </a:extLst>
          </p:cNvPr>
          <p:cNvSpPr>
            <a:spLocks noGrp="1"/>
          </p:cNvSpPr>
          <p:nvPr>
            <p:ph type="body" sz="quarter" idx="13"/>
          </p:nvPr>
        </p:nvSpPr>
        <p:spPr>
          <a:xfrm>
            <a:off x="7452358" y="3291712"/>
            <a:ext cx="2001522"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4" name="Text Placeholder 23">
            <a:extLst>
              <a:ext uri="{FF2B5EF4-FFF2-40B4-BE49-F238E27FC236}">
                <a16:creationId xmlns:a16="http://schemas.microsoft.com/office/drawing/2014/main" id="{4034F349-B2BC-474F-9789-0CA15B873FF0}"/>
              </a:ext>
            </a:extLst>
          </p:cNvPr>
          <p:cNvSpPr>
            <a:spLocks noGrp="1"/>
          </p:cNvSpPr>
          <p:nvPr>
            <p:ph type="body" sz="quarter" idx="14"/>
          </p:nvPr>
        </p:nvSpPr>
        <p:spPr>
          <a:xfrm>
            <a:off x="380998" y="4029075"/>
            <a:ext cx="2001523" cy="20698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3">
            <a:extLst>
              <a:ext uri="{FF2B5EF4-FFF2-40B4-BE49-F238E27FC236}">
                <a16:creationId xmlns:a16="http://schemas.microsoft.com/office/drawing/2014/main" id="{5502DC31-806C-4E73-A9D6-02FCBC1223AD}"/>
              </a:ext>
            </a:extLst>
          </p:cNvPr>
          <p:cNvSpPr>
            <a:spLocks noGrp="1"/>
          </p:cNvSpPr>
          <p:nvPr>
            <p:ph type="body" sz="quarter" idx="15"/>
          </p:nvPr>
        </p:nvSpPr>
        <p:spPr>
          <a:xfrm>
            <a:off x="2738118" y="4029075"/>
            <a:ext cx="2001523" cy="20698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23">
            <a:extLst>
              <a:ext uri="{FF2B5EF4-FFF2-40B4-BE49-F238E27FC236}">
                <a16:creationId xmlns:a16="http://schemas.microsoft.com/office/drawing/2014/main" id="{D0C99260-B16C-40C5-86C9-4247ECDBA1C7}"/>
              </a:ext>
            </a:extLst>
          </p:cNvPr>
          <p:cNvSpPr>
            <a:spLocks noGrp="1"/>
          </p:cNvSpPr>
          <p:nvPr>
            <p:ph type="body" sz="quarter" idx="16"/>
          </p:nvPr>
        </p:nvSpPr>
        <p:spPr>
          <a:xfrm>
            <a:off x="5095238" y="4029075"/>
            <a:ext cx="2001523" cy="20698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Text Placeholder 23">
            <a:extLst>
              <a:ext uri="{FF2B5EF4-FFF2-40B4-BE49-F238E27FC236}">
                <a16:creationId xmlns:a16="http://schemas.microsoft.com/office/drawing/2014/main" id="{FF3CB417-A654-417D-9AD5-7B0167A58E76}"/>
              </a:ext>
            </a:extLst>
          </p:cNvPr>
          <p:cNvSpPr>
            <a:spLocks noGrp="1"/>
          </p:cNvSpPr>
          <p:nvPr>
            <p:ph type="body" sz="quarter" idx="17"/>
          </p:nvPr>
        </p:nvSpPr>
        <p:spPr>
          <a:xfrm>
            <a:off x="7452356" y="4029075"/>
            <a:ext cx="2001523" cy="20698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17">
            <a:extLst>
              <a:ext uri="{FF2B5EF4-FFF2-40B4-BE49-F238E27FC236}">
                <a16:creationId xmlns:a16="http://schemas.microsoft.com/office/drawing/2014/main" id="{D3BD7AA3-9583-4B19-84BF-4FD81E876A66}"/>
              </a:ext>
            </a:extLst>
          </p:cNvPr>
          <p:cNvSpPr>
            <a:spLocks noGrp="1"/>
          </p:cNvSpPr>
          <p:nvPr>
            <p:ph type="body" sz="quarter" idx="18"/>
          </p:nvPr>
        </p:nvSpPr>
        <p:spPr>
          <a:xfrm>
            <a:off x="9809476" y="3291712"/>
            <a:ext cx="2001522" cy="737363"/>
          </a:xfrm>
          <a:prstGeom prst="rect">
            <a:avLst/>
          </a:prstGeom>
          <a:solidFill>
            <a:schemeClr val="tx2"/>
          </a:solidFill>
        </p:spPr>
        <p:txBody>
          <a:bodyPr lIns="182880" rIns="182880" anchor="ctr" anchorCtr="0"/>
          <a:lstStyle>
            <a:lvl1pPr marL="0" indent="0" algn="l">
              <a:buNone/>
              <a:defRPr sz="18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3" name="Text Placeholder 23">
            <a:extLst>
              <a:ext uri="{FF2B5EF4-FFF2-40B4-BE49-F238E27FC236}">
                <a16:creationId xmlns:a16="http://schemas.microsoft.com/office/drawing/2014/main" id="{559FAECD-9D15-4C0D-8FD9-55DA8198F615}"/>
              </a:ext>
            </a:extLst>
          </p:cNvPr>
          <p:cNvSpPr>
            <a:spLocks noGrp="1"/>
          </p:cNvSpPr>
          <p:nvPr>
            <p:ph type="body" sz="quarter" idx="19"/>
          </p:nvPr>
        </p:nvSpPr>
        <p:spPr>
          <a:xfrm>
            <a:off x="9809474" y="4029075"/>
            <a:ext cx="2001523" cy="2069815"/>
          </a:xfrm>
          <a:solidFill>
            <a:srgbClr val="EEF0F2"/>
          </a:solidFill>
        </p:spPr>
        <p:txBody>
          <a:bodyPr lIns="182880" tIns="182880" rIns="182880" bIns="182880"/>
          <a:lstStyle>
            <a:lvl1pPr marL="0" indent="0">
              <a:buNone/>
              <a:defRPr sz="1600"/>
            </a:lvl1pPr>
            <a:lvl2pPr marL="306931" indent="0">
              <a:buNone/>
              <a:defRPr sz="1600"/>
            </a:lvl2pPr>
            <a:lvl3pPr marL="613864" indent="0">
              <a:buNone/>
              <a:defRPr sz="1400"/>
            </a:lvl3pPr>
            <a:lvl4pPr marL="912328" indent="0">
              <a:buNone/>
              <a:defRPr sz="1400"/>
            </a:lvl4pPr>
            <a:lvl5pPr marL="1219261" indent="0">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9" name="Picture Placeholder 4">
            <a:extLst>
              <a:ext uri="{FF2B5EF4-FFF2-40B4-BE49-F238E27FC236}">
                <a16:creationId xmlns:a16="http://schemas.microsoft.com/office/drawing/2014/main" id="{8F022092-8C3C-4F43-9F95-04F291AD08E4}"/>
              </a:ext>
            </a:extLst>
          </p:cNvPr>
          <p:cNvSpPr>
            <a:spLocks noGrp="1"/>
          </p:cNvSpPr>
          <p:nvPr>
            <p:ph type="pic" sz="quarter" idx="20" hasCustomPrompt="1"/>
          </p:nvPr>
        </p:nvSpPr>
        <p:spPr>
          <a:xfrm>
            <a:off x="381000" y="1455738"/>
            <a:ext cx="2001521" cy="1836737"/>
          </a:xfrm>
          <a:noFill/>
        </p:spPr>
        <p:txBody>
          <a:bodyPr vert="horz" lIns="0" tIns="0" rIns="0" bIns="0" rtlCol="0" anchor="ctr" anchorCtr="0">
            <a:noAutofit/>
          </a:bodyPr>
          <a:lstStyle>
            <a:lvl1pPr marL="0" indent="0" algn="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image</a:t>
            </a:r>
          </a:p>
        </p:txBody>
      </p:sp>
      <p:sp>
        <p:nvSpPr>
          <p:cNvPr id="30" name="Picture Placeholder 4">
            <a:extLst>
              <a:ext uri="{FF2B5EF4-FFF2-40B4-BE49-F238E27FC236}">
                <a16:creationId xmlns:a16="http://schemas.microsoft.com/office/drawing/2014/main" id="{4870510F-791F-4D57-B295-AA8E6146532E}"/>
              </a:ext>
            </a:extLst>
          </p:cNvPr>
          <p:cNvSpPr>
            <a:spLocks noGrp="1"/>
          </p:cNvSpPr>
          <p:nvPr>
            <p:ph type="pic" sz="quarter" idx="21" hasCustomPrompt="1"/>
          </p:nvPr>
        </p:nvSpPr>
        <p:spPr>
          <a:xfrm>
            <a:off x="2738117" y="1455738"/>
            <a:ext cx="2001521" cy="1836737"/>
          </a:xfrm>
          <a:noFill/>
        </p:spPr>
        <p:txBody>
          <a:bodyPr vert="horz" lIns="0" tIns="0" rIns="0" bIns="0" rtlCol="0" anchor="ctr" anchorCtr="0">
            <a:noAutofit/>
          </a:bodyPr>
          <a:lstStyle>
            <a:lvl1pPr marL="0" indent="0" algn="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image</a:t>
            </a:r>
          </a:p>
        </p:txBody>
      </p:sp>
      <p:sp>
        <p:nvSpPr>
          <p:cNvPr id="31" name="Picture Placeholder 4">
            <a:extLst>
              <a:ext uri="{FF2B5EF4-FFF2-40B4-BE49-F238E27FC236}">
                <a16:creationId xmlns:a16="http://schemas.microsoft.com/office/drawing/2014/main" id="{32C1C95F-F82A-4DFE-AC15-13B8DEC69314}"/>
              </a:ext>
            </a:extLst>
          </p:cNvPr>
          <p:cNvSpPr>
            <a:spLocks noGrp="1"/>
          </p:cNvSpPr>
          <p:nvPr>
            <p:ph type="pic" sz="quarter" idx="22" hasCustomPrompt="1"/>
          </p:nvPr>
        </p:nvSpPr>
        <p:spPr>
          <a:xfrm>
            <a:off x="5095234" y="1455738"/>
            <a:ext cx="2001521" cy="1836737"/>
          </a:xfrm>
          <a:noFill/>
        </p:spPr>
        <p:txBody>
          <a:bodyPr vert="horz" lIns="0" tIns="0" rIns="0" bIns="0" rtlCol="0" anchor="ctr" anchorCtr="0">
            <a:noAutofit/>
          </a:bodyPr>
          <a:lstStyle>
            <a:lvl1pPr marL="0" indent="0" algn="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image</a:t>
            </a:r>
          </a:p>
        </p:txBody>
      </p:sp>
      <p:sp>
        <p:nvSpPr>
          <p:cNvPr id="32" name="Picture Placeholder 4">
            <a:extLst>
              <a:ext uri="{FF2B5EF4-FFF2-40B4-BE49-F238E27FC236}">
                <a16:creationId xmlns:a16="http://schemas.microsoft.com/office/drawing/2014/main" id="{A93DC1C2-562F-438C-8ED8-570CE9B4FCEB}"/>
              </a:ext>
            </a:extLst>
          </p:cNvPr>
          <p:cNvSpPr>
            <a:spLocks noGrp="1"/>
          </p:cNvSpPr>
          <p:nvPr>
            <p:ph type="pic" sz="quarter" idx="23" hasCustomPrompt="1"/>
          </p:nvPr>
        </p:nvSpPr>
        <p:spPr>
          <a:xfrm>
            <a:off x="7452348" y="1455738"/>
            <a:ext cx="2001521" cy="1836737"/>
          </a:xfrm>
          <a:noFill/>
        </p:spPr>
        <p:txBody>
          <a:bodyPr vert="horz" lIns="0" tIns="0" rIns="0" bIns="0" rtlCol="0" anchor="ctr" anchorCtr="0">
            <a:noAutofit/>
          </a:bodyPr>
          <a:lstStyle>
            <a:lvl1pPr marL="0" indent="0" algn="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image</a:t>
            </a:r>
          </a:p>
        </p:txBody>
      </p:sp>
      <p:sp>
        <p:nvSpPr>
          <p:cNvPr id="33" name="Picture Placeholder 4">
            <a:extLst>
              <a:ext uri="{FF2B5EF4-FFF2-40B4-BE49-F238E27FC236}">
                <a16:creationId xmlns:a16="http://schemas.microsoft.com/office/drawing/2014/main" id="{4A1F248E-FAD5-4978-BB5E-57B7D11B663E}"/>
              </a:ext>
            </a:extLst>
          </p:cNvPr>
          <p:cNvSpPr>
            <a:spLocks noGrp="1"/>
          </p:cNvSpPr>
          <p:nvPr>
            <p:ph type="pic" sz="quarter" idx="24" hasCustomPrompt="1"/>
          </p:nvPr>
        </p:nvSpPr>
        <p:spPr>
          <a:xfrm>
            <a:off x="9809476" y="1455738"/>
            <a:ext cx="2001521" cy="1836737"/>
          </a:xfrm>
          <a:noFill/>
        </p:spPr>
        <p:txBody>
          <a:bodyPr vert="horz" lIns="0" tIns="0" rIns="0" bIns="0" rtlCol="0" anchor="ctr" anchorCtr="0">
            <a:noAutofit/>
          </a:bodyPr>
          <a:lstStyle>
            <a:lvl1pPr marL="0" indent="0" algn="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image</a:t>
            </a:r>
          </a:p>
        </p:txBody>
      </p:sp>
    </p:spTree>
    <p:extLst>
      <p:ext uri="{BB962C8B-B14F-4D97-AF65-F5344CB8AC3E}">
        <p14:creationId xmlns:p14="http://schemas.microsoft.com/office/powerpoint/2010/main" val="291181305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26C79DD-97A3-4DFA-922D-E6360272D67C}"/>
              </a:ext>
            </a:extLst>
          </p:cNvPr>
          <p:cNvSpPr/>
          <p:nvPr userDrawn="1"/>
        </p:nvSpPr>
        <p:spPr>
          <a:xfrm>
            <a:off x="0" y="0"/>
            <a:ext cx="5718544" cy="6858000"/>
          </a:xfrm>
          <a:prstGeom prst="rect">
            <a:avLst/>
          </a:prstGeom>
          <a:solidFill>
            <a:srgbClr val="1D35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6">
            <a:extLst>
              <a:ext uri="{FF2B5EF4-FFF2-40B4-BE49-F238E27FC236}">
                <a16:creationId xmlns:a16="http://schemas.microsoft.com/office/drawing/2014/main" id="{237CAD8F-0989-4F68-BA3B-5E5C645260C7}"/>
              </a:ext>
            </a:extLst>
          </p:cNvPr>
          <p:cNvSpPr>
            <a:spLocks noGrp="1"/>
          </p:cNvSpPr>
          <p:nvPr>
            <p:ph type="body" sz="quarter" idx="10"/>
          </p:nvPr>
        </p:nvSpPr>
        <p:spPr>
          <a:xfrm>
            <a:off x="4508500" y="381000"/>
            <a:ext cx="7302500" cy="6019800"/>
          </a:xfrm>
          <a:prstGeom prst="roundRect">
            <a:avLst>
              <a:gd name="adj" fmla="val 1321"/>
            </a:avLst>
          </a:prstGeom>
          <a:solidFill>
            <a:schemeClr val="bg1"/>
          </a:solidFill>
          <a:effectLst>
            <a:outerShdw blurRad="63500" algn="ctr" rotWithShape="0">
              <a:srgbClr val="000000">
                <a:alpha val="40000"/>
              </a:srgbClr>
            </a:outerShdw>
          </a:effectLst>
        </p:spPr>
        <p:txBody>
          <a:bodyPr lIns="274320" tIns="182880" rIns="274320" bIns="182880" anchor="ctr" anchorCtr="0"/>
          <a:lstStyle>
            <a:lvl1pPr marL="0" indent="0">
              <a:spcAft>
                <a:spcPts val="1200"/>
              </a:spcAft>
              <a:buNone/>
              <a:defRPr/>
            </a:lvl1pPr>
            <a:lvl2pPr marL="306931" indent="0">
              <a:buNone/>
              <a:defRPr/>
            </a:lvl2pPr>
            <a:lvl3pPr marL="613864" indent="0">
              <a:buNone/>
              <a:defRPr/>
            </a:lvl3pPr>
            <a:lvl4pPr marL="912328" indent="0">
              <a:buNone/>
              <a:defRPr/>
            </a:lvl4pPr>
            <a:lvl5pPr marL="1219261"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8E209640-EEAD-43D0-B6DC-EB3D7626F084}"/>
              </a:ext>
            </a:extLst>
          </p:cNvPr>
          <p:cNvSpPr>
            <a:spLocks noGrp="1"/>
          </p:cNvSpPr>
          <p:nvPr>
            <p:ph type="ctrTitle" hasCustomPrompt="1"/>
          </p:nvPr>
        </p:nvSpPr>
        <p:spPr>
          <a:xfrm>
            <a:off x="381000" y="2413338"/>
            <a:ext cx="2958387" cy="2031325"/>
          </a:xfrm>
          <a:noFill/>
        </p:spPr>
        <p:txBody>
          <a:bodyPr wrap="square" lIns="0" rtlCol="0" anchor="ctr" anchorCtr="0">
            <a:spAutoFit/>
          </a:bodyPr>
          <a:lstStyle>
            <a:lvl1pPr>
              <a:defRPr kumimoji="0" lang="en-US" sz="4400" i="0" u="none" strike="noStrike" cap="none" spc="0" normalizeH="0" baseline="0" dirty="0">
                <a:ln>
                  <a:noFill/>
                </a:ln>
                <a:solidFill>
                  <a:schemeClr val="bg1"/>
                </a:solidFill>
                <a:effectLst/>
                <a:uLnTx/>
                <a:uFillTx/>
                <a:latin typeface="TT Norms Pro Normal" panose="02000503030000020003" pitchFamily="50" charset="0"/>
                <a:ea typeface="+mn-ea"/>
                <a:cs typeface="+mn-cs"/>
              </a:defRPr>
            </a:lvl1pPr>
          </a:lstStyle>
          <a:p>
            <a:pPr marL="0" marR="0" lvl="0" indent="0" defTabSz="914400" fontAlgn="auto">
              <a:lnSpc>
                <a:spcPct val="100000"/>
              </a:lnSpc>
              <a:spcBef>
                <a:spcPts val="0"/>
              </a:spcBef>
              <a:spcAft>
                <a:spcPts val="0"/>
              </a:spcAft>
              <a:buClrTx/>
              <a:buSzTx/>
              <a:buFontTx/>
              <a:tabLst/>
            </a:pPr>
            <a:r>
              <a:rPr lang="en-US"/>
              <a:t>Click to edit master title style</a:t>
            </a:r>
          </a:p>
        </p:txBody>
      </p:sp>
      <p:pic>
        <p:nvPicPr>
          <p:cNvPr id="10" name="Graphic 9">
            <a:extLst>
              <a:ext uri="{FF2B5EF4-FFF2-40B4-BE49-F238E27FC236}">
                <a16:creationId xmlns:a16="http://schemas.microsoft.com/office/drawing/2014/main" id="{32DDB4F9-B550-3B46-B49F-6102F4D79155}"/>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380998" y="6256874"/>
            <a:ext cx="1061187" cy="270200"/>
          </a:xfrm>
          <a:prstGeom prst="rect">
            <a:avLst/>
          </a:prstGeom>
        </p:spPr>
      </p:pic>
    </p:spTree>
    <p:extLst>
      <p:ext uri="{BB962C8B-B14F-4D97-AF65-F5344CB8AC3E}">
        <p14:creationId xmlns:p14="http://schemas.microsoft.com/office/powerpoint/2010/main" val="249138477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with photo">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2174828F-6DBB-4911-8308-899B433ACED2}"/>
              </a:ext>
            </a:extLst>
          </p:cNvPr>
          <p:cNvGrpSpPr/>
          <p:nvPr userDrawn="1"/>
        </p:nvGrpSpPr>
        <p:grpSpPr>
          <a:xfrm>
            <a:off x="-1112088" y="381000"/>
            <a:ext cx="12923088" cy="5648019"/>
            <a:chOff x="-1169339" y="186930"/>
            <a:chExt cx="12912164" cy="5648019"/>
          </a:xfrm>
        </p:grpSpPr>
        <p:sp>
          <p:nvSpPr>
            <p:cNvPr id="18" name="Freeform: Shape 17">
              <a:extLst>
                <a:ext uri="{FF2B5EF4-FFF2-40B4-BE49-F238E27FC236}">
                  <a16:creationId xmlns:a16="http://schemas.microsoft.com/office/drawing/2014/main" id="{731C3F5D-7B5E-4137-87CA-B0F6757818A0}"/>
                </a:ext>
              </a:extLst>
            </p:cNvPr>
            <p:cNvSpPr/>
            <p:nvPr/>
          </p:nvSpPr>
          <p:spPr>
            <a:xfrm rot="2799743">
              <a:off x="485466" y="-1467875"/>
              <a:ext cx="4554425" cy="7864035"/>
            </a:xfrm>
            <a:custGeom>
              <a:avLst/>
              <a:gdLst>
                <a:gd name="connsiteX0" fmla="*/ 95727 w 4554425"/>
                <a:gd name="connsiteY0" fmla="*/ 4725236 h 7864035"/>
                <a:gd name="connsiteX1" fmla="*/ 4554425 w 4554425"/>
                <a:gd name="connsiteY1" fmla="*/ 0 h 7864035"/>
                <a:gd name="connsiteX2" fmla="*/ 4554425 w 4554425"/>
                <a:gd name="connsiteY2" fmla="*/ 6430266 h 7864035"/>
                <a:gd name="connsiteX3" fmla="*/ 3305449 w 4554425"/>
                <a:gd name="connsiteY3" fmla="*/ 7753906 h 7864035"/>
                <a:gd name="connsiteX4" fmla="*/ 2809185 w 4554425"/>
                <a:gd name="connsiteY4" fmla="*/ 7768308 h 7864035"/>
                <a:gd name="connsiteX5" fmla="*/ 110130 w 4554425"/>
                <a:gd name="connsiteY5" fmla="*/ 5221500 h 7864035"/>
                <a:gd name="connsiteX6" fmla="*/ 95727 w 4554425"/>
                <a:gd name="connsiteY6" fmla="*/ 4725236 h 7864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54425" h="7864035">
                  <a:moveTo>
                    <a:pt x="95727" y="4725236"/>
                  </a:moveTo>
                  <a:lnTo>
                    <a:pt x="4554425" y="0"/>
                  </a:lnTo>
                  <a:lnTo>
                    <a:pt x="4554425" y="6430266"/>
                  </a:lnTo>
                  <a:lnTo>
                    <a:pt x="3305449" y="7753906"/>
                  </a:lnTo>
                  <a:cubicBezTo>
                    <a:pt x="3172386" y="7894923"/>
                    <a:pt x="2950202" y="7901371"/>
                    <a:pt x="2809185" y="7768308"/>
                  </a:cubicBezTo>
                  <a:lnTo>
                    <a:pt x="110130" y="5221500"/>
                  </a:lnTo>
                  <a:cubicBezTo>
                    <a:pt x="-30887" y="5088437"/>
                    <a:pt x="-37335" y="4866253"/>
                    <a:pt x="95727" y="4725236"/>
                  </a:cubicBezTo>
                  <a:close/>
                </a:path>
              </a:pathLst>
            </a:custGeom>
            <a:solidFill>
              <a:srgbClr val="EBEDF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2D15EBCA-7AEA-49A1-8606-2BD2058843F5}"/>
                </a:ext>
              </a:extLst>
            </p:cNvPr>
            <p:cNvSpPr/>
            <p:nvPr/>
          </p:nvSpPr>
          <p:spPr>
            <a:xfrm>
              <a:off x="2432056" y="1421882"/>
              <a:ext cx="9310768" cy="4413066"/>
            </a:xfrm>
            <a:custGeom>
              <a:avLst/>
              <a:gdLst>
                <a:gd name="connsiteX0" fmla="*/ 4676876 w 9310768"/>
                <a:gd name="connsiteY0" fmla="*/ 0 h 4413066"/>
                <a:gd name="connsiteX1" fmla="*/ 8959709 w 9310768"/>
                <a:gd name="connsiteY1" fmla="*/ 0 h 4413066"/>
                <a:gd name="connsiteX2" fmla="*/ 9310768 w 9310768"/>
                <a:gd name="connsiteY2" fmla="*/ 351059 h 4413066"/>
                <a:gd name="connsiteX3" fmla="*/ 9310768 w 9310768"/>
                <a:gd name="connsiteY3" fmla="*/ 1938784 h 4413066"/>
                <a:gd name="connsiteX4" fmla="*/ 6688574 w 9310768"/>
                <a:gd name="connsiteY4" fmla="*/ 4413066 h 4413066"/>
                <a:gd name="connsiteX5" fmla="*/ 0 w 9310768"/>
                <a:gd name="connsiteY5" fmla="*/ 4413066 h 4413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10768" h="4413066">
                  <a:moveTo>
                    <a:pt x="4676876" y="0"/>
                  </a:moveTo>
                  <a:lnTo>
                    <a:pt x="8959709" y="0"/>
                  </a:lnTo>
                  <a:cubicBezTo>
                    <a:pt x="9153594" y="0"/>
                    <a:pt x="9310768" y="157174"/>
                    <a:pt x="9310768" y="351059"/>
                  </a:cubicBezTo>
                  <a:lnTo>
                    <a:pt x="9310768" y="1938784"/>
                  </a:lnTo>
                  <a:lnTo>
                    <a:pt x="6688574" y="4413066"/>
                  </a:lnTo>
                  <a:lnTo>
                    <a:pt x="0" y="4413066"/>
                  </a:lnTo>
                  <a:close/>
                </a:path>
              </a:pathLst>
            </a:custGeom>
            <a:gradFill>
              <a:gsLst>
                <a:gs pos="0">
                  <a:srgbClr val="C6CCD5"/>
                </a:gs>
                <a:gs pos="83000">
                  <a:srgbClr val="EBEDF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9">
              <a:extLst>
                <a:ext uri="{FF2B5EF4-FFF2-40B4-BE49-F238E27FC236}">
                  <a16:creationId xmlns:a16="http://schemas.microsoft.com/office/drawing/2014/main" id="{96947B24-7186-429F-BCB2-F46B682723F4}"/>
                </a:ext>
              </a:extLst>
            </p:cNvPr>
            <p:cNvSpPr/>
            <p:nvPr/>
          </p:nvSpPr>
          <p:spPr>
            <a:xfrm>
              <a:off x="9025766" y="3271152"/>
              <a:ext cx="2717059" cy="2563797"/>
            </a:xfrm>
            <a:custGeom>
              <a:avLst/>
              <a:gdLst>
                <a:gd name="connsiteX0" fmla="*/ 2717059 w 2717059"/>
                <a:gd name="connsiteY0" fmla="*/ 0 h 2563797"/>
                <a:gd name="connsiteX1" fmla="*/ 2717059 w 2717059"/>
                <a:gd name="connsiteY1" fmla="*/ 2212738 h 2563797"/>
                <a:gd name="connsiteX2" fmla="*/ 2366000 w 2717059"/>
                <a:gd name="connsiteY2" fmla="*/ 2563797 h 2563797"/>
                <a:gd name="connsiteX3" fmla="*/ 0 w 2717059"/>
                <a:gd name="connsiteY3" fmla="*/ 2563797 h 2563797"/>
              </a:gdLst>
              <a:ahLst/>
              <a:cxnLst>
                <a:cxn ang="0">
                  <a:pos x="connsiteX0" y="connsiteY0"/>
                </a:cxn>
                <a:cxn ang="0">
                  <a:pos x="connsiteX1" y="connsiteY1"/>
                </a:cxn>
                <a:cxn ang="0">
                  <a:pos x="connsiteX2" y="connsiteY2"/>
                </a:cxn>
                <a:cxn ang="0">
                  <a:pos x="connsiteX3" y="connsiteY3"/>
                </a:cxn>
              </a:cxnLst>
              <a:rect l="l" t="t" r="r" b="b"/>
              <a:pathLst>
                <a:path w="2717059" h="2563797">
                  <a:moveTo>
                    <a:pt x="2717059" y="0"/>
                  </a:moveTo>
                  <a:lnTo>
                    <a:pt x="2717059" y="2212738"/>
                  </a:lnTo>
                  <a:cubicBezTo>
                    <a:pt x="2717059" y="2406623"/>
                    <a:pt x="2559885" y="2563797"/>
                    <a:pt x="2366000" y="2563797"/>
                  </a:cubicBezTo>
                  <a:lnTo>
                    <a:pt x="0" y="2563797"/>
                  </a:lnTo>
                  <a:close/>
                </a:path>
              </a:pathLst>
            </a:custGeom>
            <a:solidFill>
              <a:srgbClr val="EBEDF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4" name="Picture Placeholder 3">
            <a:extLst>
              <a:ext uri="{FF2B5EF4-FFF2-40B4-BE49-F238E27FC236}">
                <a16:creationId xmlns:a16="http://schemas.microsoft.com/office/drawing/2014/main" id="{F2975ADD-ACFE-4D7D-A57F-D7683F7D82EA}"/>
              </a:ext>
            </a:extLst>
          </p:cNvPr>
          <p:cNvSpPr>
            <a:spLocks noGrp="1"/>
          </p:cNvSpPr>
          <p:nvPr>
            <p:ph type="pic" sz="quarter" idx="10"/>
          </p:nvPr>
        </p:nvSpPr>
        <p:spPr>
          <a:xfrm>
            <a:off x="8296239" y="2182736"/>
            <a:ext cx="2791576" cy="3265714"/>
          </a:xfrm>
          <a:noFill/>
        </p:spPr>
        <p:txBody>
          <a:bodyPr vert="horz" lIns="0" tIns="0" rIns="0" bIns="0" rtlCol="0" anchor="ctr" anchorCtr="0">
            <a:noAutofit/>
          </a:bodyPr>
          <a:lstStyle>
            <a:lvl1pPr marL="0" indent="0" algn="ctr">
              <a:buNone/>
              <a:defRPr lang="en-US" sz="2000" b="1" dirty="0">
                <a:solidFill>
                  <a:schemeClr val="tx1"/>
                </a:solidFill>
                <a:latin typeface="TT Norms Pro" panose="02000803030000020004" pitchFamily="50" charset="0"/>
              </a:defRPr>
            </a:lvl1pPr>
          </a:lstStyle>
          <a:p>
            <a:pPr marL="306933" lvl="0" indent="-306933" algn="ctr" defTabSz="914400">
              <a:tabLst/>
            </a:pPr>
            <a:r>
              <a:rPr lang="en-US"/>
              <a:t>Click icon to add picture</a:t>
            </a:r>
          </a:p>
        </p:txBody>
      </p:sp>
      <p:sp>
        <p:nvSpPr>
          <p:cNvPr id="11" name="Content Placeholder 2">
            <a:extLst>
              <a:ext uri="{FF2B5EF4-FFF2-40B4-BE49-F238E27FC236}">
                <a16:creationId xmlns:a16="http://schemas.microsoft.com/office/drawing/2014/main" id="{463707EE-CF13-496B-95A4-B56BB62268A8}"/>
              </a:ext>
            </a:extLst>
          </p:cNvPr>
          <p:cNvSpPr>
            <a:spLocks noGrp="1"/>
          </p:cNvSpPr>
          <p:nvPr>
            <p:ph sz="half" idx="1" hasCustomPrompt="1"/>
          </p:nvPr>
        </p:nvSpPr>
        <p:spPr>
          <a:xfrm>
            <a:off x="899886" y="2182736"/>
            <a:ext cx="6879771" cy="2039148"/>
          </a:xfrm>
        </p:spPr>
        <p:txBody>
          <a:bodyPr wrap="square" anchor="t" anchorCtr="0">
            <a:spAutoFit/>
          </a:bodyPr>
          <a:lstStyle>
            <a:lvl1pPr marL="0" indent="0">
              <a:buNone/>
              <a:defRPr/>
            </a:lvl1pPr>
            <a:lvl2pPr marL="306931" indent="0">
              <a:buNone/>
              <a:defRPr/>
            </a:lvl2pPr>
            <a:lvl3pPr marL="613864" indent="0">
              <a:buNone/>
              <a:defRPr/>
            </a:lvl3pPr>
            <a:lvl4pPr marL="912328" indent="0">
              <a:buNone/>
              <a:defRPr/>
            </a:lvl4pPr>
            <a:lvl5pPr marL="1219261"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Subtitle 2">
            <a:extLst>
              <a:ext uri="{FF2B5EF4-FFF2-40B4-BE49-F238E27FC236}">
                <a16:creationId xmlns:a16="http://schemas.microsoft.com/office/drawing/2014/main" id="{2EFE51AD-0550-4DB3-87E0-27EC038803D2}"/>
              </a:ext>
            </a:extLst>
          </p:cNvPr>
          <p:cNvSpPr>
            <a:spLocks noGrp="1"/>
          </p:cNvSpPr>
          <p:nvPr>
            <p:ph type="subTitle" idx="11" hasCustomPrompt="1"/>
          </p:nvPr>
        </p:nvSpPr>
        <p:spPr>
          <a:xfrm>
            <a:off x="899886" y="4900126"/>
            <a:ext cx="6879771" cy="523220"/>
          </a:xfrm>
          <a:noFill/>
        </p:spPr>
        <p:txBody>
          <a:bodyPr vert="horz" wrap="square" lIns="0" tIns="45720" rIns="91440" bIns="45720" rtlCol="0">
            <a:spAutoFit/>
          </a:bodyPr>
          <a:lstStyle>
            <a:lvl1pPr marL="0" indent="0" algn="r">
              <a:buNone/>
              <a:defRPr kumimoji="0" lang="en-US" sz="2800" b="1" i="0" u="none" strike="noStrike" cap="none" spc="0" normalizeH="0" baseline="0" dirty="0">
                <a:ln>
                  <a:noFill/>
                </a:ln>
                <a:solidFill>
                  <a:srgbClr val="321266"/>
                </a:solidFill>
                <a:effectLst/>
                <a:uLnTx/>
                <a:uFillTx/>
                <a:latin typeface="+mj-lt"/>
              </a:defRPr>
            </a:lvl1pPr>
          </a:lstStyle>
          <a:p>
            <a:pPr marL="306933" marR="0" lvl="0" indent="-306933" defTabSz="914400" fontAlgn="auto">
              <a:lnSpc>
                <a:spcPct val="100000"/>
              </a:lnSpc>
              <a:spcBef>
                <a:spcPts val="0"/>
              </a:spcBef>
              <a:spcAft>
                <a:spcPts val="0"/>
              </a:spcAft>
              <a:buClrTx/>
              <a:buSzTx/>
              <a:tabLst/>
            </a:pPr>
            <a:r>
              <a:rPr lang="en-US"/>
              <a:t>Quote Author</a:t>
            </a:r>
          </a:p>
        </p:txBody>
      </p:sp>
      <p:sp>
        <p:nvSpPr>
          <p:cNvPr id="22" name="Title 1">
            <a:extLst>
              <a:ext uri="{FF2B5EF4-FFF2-40B4-BE49-F238E27FC236}">
                <a16:creationId xmlns:a16="http://schemas.microsoft.com/office/drawing/2014/main" id="{6FA29753-B40C-40BF-B2C3-0D5533F6FC90}"/>
              </a:ext>
            </a:extLst>
          </p:cNvPr>
          <p:cNvSpPr>
            <a:spLocks noGrp="1"/>
          </p:cNvSpPr>
          <p:nvPr>
            <p:ph type="title"/>
          </p:nvPr>
        </p:nvSpPr>
        <p:spPr>
          <a:xfrm>
            <a:off x="380998" y="410369"/>
            <a:ext cx="11430000" cy="1045571"/>
          </a:xfrm>
        </p:spPr>
        <p:txBody>
          <a:bodyPr/>
          <a:lstStyle/>
          <a:p>
            <a:r>
              <a:rPr lang="en-US"/>
              <a:t>Click to edit Master title style</a:t>
            </a:r>
          </a:p>
        </p:txBody>
      </p:sp>
    </p:spTree>
    <p:extLst>
      <p:ext uri="{BB962C8B-B14F-4D97-AF65-F5344CB8AC3E}">
        <p14:creationId xmlns:p14="http://schemas.microsoft.com/office/powerpoint/2010/main" val="2598218060"/>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2174828F-6DBB-4911-8308-899B433ACED2}"/>
              </a:ext>
            </a:extLst>
          </p:cNvPr>
          <p:cNvGrpSpPr/>
          <p:nvPr userDrawn="1"/>
        </p:nvGrpSpPr>
        <p:grpSpPr>
          <a:xfrm>
            <a:off x="-1112088" y="381000"/>
            <a:ext cx="12923088" cy="5648019"/>
            <a:chOff x="-1169339" y="186930"/>
            <a:chExt cx="12912164" cy="5648019"/>
          </a:xfrm>
        </p:grpSpPr>
        <p:sp>
          <p:nvSpPr>
            <p:cNvPr id="18" name="Freeform: Shape 17">
              <a:extLst>
                <a:ext uri="{FF2B5EF4-FFF2-40B4-BE49-F238E27FC236}">
                  <a16:creationId xmlns:a16="http://schemas.microsoft.com/office/drawing/2014/main" id="{731C3F5D-7B5E-4137-87CA-B0F6757818A0}"/>
                </a:ext>
              </a:extLst>
            </p:cNvPr>
            <p:cNvSpPr/>
            <p:nvPr/>
          </p:nvSpPr>
          <p:spPr>
            <a:xfrm rot="2799743">
              <a:off x="485466" y="-1467875"/>
              <a:ext cx="4554425" cy="7864035"/>
            </a:xfrm>
            <a:custGeom>
              <a:avLst/>
              <a:gdLst>
                <a:gd name="connsiteX0" fmla="*/ 95727 w 4554425"/>
                <a:gd name="connsiteY0" fmla="*/ 4725236 h 7864035"/>
                <a:gd name="connsiteX1" fmla="*/ 4554425 w 4554425"/>
                <a:gd name="connsiteY1" fmla="*/ 0 h 7864035"/>
                <a:gd name="connsiteX2" fmla="*/ 4554425 w 4554425"/>
                <a:gd name="connsiteY2" fmla="*/ 6430266 h 7864035"/>
                <a:gd name="connsiteX3" fmla="*/ 3305449 w 4554425"/>
                <a:gd name="connsiteY3" fmla="*/ 7753906 h 7864035"/>
                <a:gd name="connsiteX4" fmla="*/ 2809185 w 4554425"/>
                <a:gd name="connsiteY4" fmla="*/ 7768308 h 7864035"/>
                <a:gd name="connsiteX5" fmla="*/ 110130 w 4554425"/>
                <a:gd name="connsiteY5" fmla="*/ 5221500 h 7864035"/>
                <a:gd name="connsiteX6" fmla="*/ 95727 w 4554425"/>
                <a:gd name="connsiteY6" fmla="*/ 4725236 h 7864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54425" h="7864035">
                  <a:moveTo>
                    <a:pt x="95727" y="4725236"/>
                  </a:moveTo>
                  <a:lnTo>
                    <a:pt x="4554425" y="0"/>
                  </a:lnTo>
                  <a:lnTo>
                    <a:pt x="4554425" y="6430266"/>
                  </a:lnTo>
                  <a:lnTo>
                    <a:pt x="3305449" y="7753906"/>
                  </a:lnTo>
                  <a:cubicBezTo>
                    <a:pt x="3172386" y="7894923"/>
                    <a:pt x="2950202" y="7901371"/>
                    <a:pt x="2809185" y="7768308"/>
                  </a:cubicBezTo>
                  <a:lnTo>
                    <a:pt x="110130" y="5221500"/>
                  </a:lnTo>
                  <a:cubicBezTo>
                    <a:pt x="-30887" y="5088437"/>
                    <a:pt x="-37335" y="4866253"/>
                    <a:pt x="95727" y="4725236"/>
                  </a:cubicBezTo>
                  <a:close/>
                </a:path>
              </a:pathLst>
            </a:custGeom>
            <a:solidFill>
              <a:srgbClr val="EBEDF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2D15EBCA-7AEA-49A1-8606-2BD2058843F5}"/>
                </a:ext>
              </a:extLst>
            </p:cNvPr>
            <p:cNvSpPr/>
            <p:nvPr/>
          </p:nvSpPr>
          <p:spPr>
            <a:xfrm>
              <a:off x="2432056" y="1421882"/>
              <a:ext cx="9310768" cy="4413066"/>
            </a:xfrm>
            <a:custGeom>
              <a:avLst/>
              <a:gdLst>
                <a:gd name="connsiteX0" fmla="*/ 4676876 w 9310768"/>
                <a:gd name="connsiteY0" fmla="*/ 0 h 4413066"/>
                <a:gd name="connsiteX1" fmla="*/ 8959709 w 9310768"/>
                <a:gd name="connsiteY1" fmla="*/ 0 h 4413066"/>
                <a:gd name="connsiteX2" fmla="*/ 9310768 w 9310768"/>
                <a:gd name="connsiteY2" fmla="*/ 351059 h 4413066"/>
                <a:gd name="connsiteX3" fmla="*/ 9310768 w 9310768"/>
                <a:gd name="connsiteY3" fmla="*/ 1938784 h 4413066"/>
                <a:gd name="connsiteX4" fmla="*/ 6688574 w 9310768"/>
                <a:gd name="connsiteY4" fmla="*/ 4413066 h 4413066"/>
                <a:gd name="connsiteX5" fmla="*/ 0 w 9310768"/>
                <a:gd name="connsiteY5" fmla="*/ 4413066 h 4413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10768" h="4413066">
                  <a:moveTo>
                    <a:pt x="4676876" y="0"/>
                  </a:moveTo>
                  <a:lnTo>
                    <a:pt x="8959709" y="0"/>
                  </a:lnTo>
                  <a:cubicBezTo>
                    <a:pt x="9153594" y="0"/>
                    <a:pt x="9310768" y="157174"/>
                    <a:pt x="9310768" y="351059"/>
                  </a:cubicBezTo>
                  <a:lnTo>
                    <a:pt x="9310768" y="1938784"/>
                  </a:lnTo>
                  <a:lnTo>
                    <a:pt x="6688574" y="4413066"/>
                  </a:lnTo>
                  <a:lnTo>
                    <a:pt x="0" y="4413066"/>
                  </a:lnTo>
                  <a:close/>
                </a:path>
              </a:pathLst>
            </a:custGeom>
            <a:gradFill>
              <a:gsLst>
                <a:gs pos="0">
                  <a:srgbClr val="C6CCD5"/>
                </a:gs>
                <a:gs pos="83000">
                  <a:srgbClr val="EBEDF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9">
              <a:extLst>
                <a:ext uri="{FF2B5EF4-FFF2-40B4-BE49-F238E27FC236}">
                  <a16:creationId xmlns:a16="http://schemas.microsoft.com/office/drawing/2014/main" id="{96947B24-7186-429F-BCB2-F46B682723F4}"/>
                </a:ext>
              </a:extLst>
            </p:cNvPr>
            <p:cNvSpPr/>
            <p:nvPr/>
          </p:nvSpPr>
          <p:spPr>
            <a:xfrm>
              <a:off x="9025766" y="3271152"/>
              <a:ext cx="2717059" cy="2563797"/>
            </a:xfrm>
            <a:custGeom>
              <a:avLst/>
              <a:gdLst>
                <a:gd name="connsiteX0" fmla="*/ 2717059 w 2717059"/>
                <a:gd name="connsiteY0" fmla="*/ 0 h 2563797"/>
                <a:gd name="connsiteX1" fmla="*/ 2717059 w 2717059"/>
                <a:gd name="connsiteY1" fmla="*/ 2212738 h 2563797"/>
                <a:gd name="connsiteX2" fmla="*/ 2366000 w 2717059"/>
                <a:gd name="connsiteY2" fmla="*/ 2563797 h 2563797"/>
                <a:gd name="connsiteX3" fmla="*/ 0 w 2717059"/>
                <a:gd name="connsiteY3" fmla="*/ 2563797 h 2563797"/>
              </a:gdLst>
              <a:ahLst/>
              <a:cxnLst>
                <a:cxn ang="0">
                  <a:pos x="connsiteX0" y="connsiteY0"/>
                </a:cxn>
                <a:cxn ang="0">
                  <a:pos x="connsiteX1" y="connsiteY1"/>
                </a:cxn>
                <a:cxn ang="0">
                  <a:pos x="connsiteX2" y="connsiteY2"/>
                </a:cxn>
                <a:cxn ang="0">
                  <a:pos x="connsiteX3" y="connsiteY3"/>
                </a:cxn>
              </a:cxnLst>
              <a:rect l="l" t="t" r="r" b="b"/>
              <a:pathLst>
                <a:path w="2717059" h="2563797">
                  <a:moveTo>
                    <a:pt x="2717059" y="0"/>
                  </a:moveTo>
                  <a:lnTo>
                    <a:pt x="2717059" y="2212738"/>
                  </a:lnTo>
                  <a:cubicBezTo>
                    <a:pt x="2717059" y="2406623"/>
                    <a:pt x="2559885" y="2563797"/>
                    <a:pt x="2366000" y="2563797"/>
                  </a:cubicBezTo>
                  <a:lnTo>
                    <a:pt x="0" y="2563797"/>
                  </a:lnTo>
                  <a:close/>
                </a:path>
              </a:pathLst>
            </a:custGeom>
            <a:solidFill>
              <a:srgbClr val="EBEDF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1" name="Content Placeholder 2">
            <a:extLst>
              <a:ext uri="{FF2B5EF4-FFF2-40B4-BE49-F238E27FC236}">
                <a16:creationId xmlns:a16="http://schemas.microsoft.com/office/drawing/2014/main" id="{463707EE-CF13-496B-95A4-B56BB62268A8}"/>
              </a:ext>
            </a:extLst>
          </p:cNvPr>
          <p:cNvSpPr>
            <a:spLocks noGrp="1"/>
          </p:cNvSpPr>
          <p:nvPr>
            <p:ph sz="half" idx="1" hasCustomPrompt="1"/>
          </p:nvPr>
        </p:nvSpPr>
        <p:spPr>
          <a:xfrm>
            <a:off x="899886" y="2182736"/>
            <a:ext cx="10334171" cy="2039148"/>
          </a:xfrm>
        </p:spPr>
        <p:txBody>
          <a:bodyPr wrap="square" anchor="t" anchorCtr="0">
            <a:spAutoFit/>
          </a:bodyPr>
          <a:lstStyle>
            <a:lvl1pPr marL="0" indent="0">
              <a:buNone/>
              <a:defRPr/>
            </a:lvl1pPr>
            <a:lvl2pPr marL="306931" indent="0">
              <a:buNone/>
              <a:defRPr/>
            </a:lvl2pPr>
            <a:lvl3pPr marL="613864" indent="0">
              <a:buNone/>
              <a:defRPr/>
            </a:lvl3pPr>
            <a:lvl4pPr marL="912328" indent="0">
              <a:buNone/>
              <a:defRPr/>
            </a:lvl4pPr>
            <a:lvl5pPr marL="1219261"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Subtitle 2">
            <a:extLst>
              <a:ext uri="{FF2B5EF4-FFF2-40B4-BE49-F238E27FC236}">
                <a16:creationId xmlns:a16="http://schemas.microsoft.com/office/drawing/2014/main" id="{2EFE51AD-0550-4DB3-87E0-27EC038803D2}"/>
              </a:ext>
            </a:extLst>
          </p:cNvPr>
          <p:cNvSpPr>
            <a:spLocks noGrp="1"/>
          </p:cNvSpPr>
          <p:nvPr>
            <p:ph type="subTitle" idx="11" hasCustomPrompt="1"/>
          </p:nvPr>
        </p:nvSpPr>
        <p:spPr>
          <a:xfrm>
            <a:off x="899886" y="4900126"/>
            <a:ext cx="10334171" cy="523220"/>
          </a:xfrm>
          <a:noFill/>
        </p:spPr>
        <p:txBody>
          <a:bodyPr vert="horz" wrap="square" lIns="0" tIns="45720" rIns="91440" bIns="45720" rtlCol="0">
            <a:spAutoFit/>
          </a:bodyPr>
          <a:lstStyle>
            <a:lvl1pPr marL="0" indent="0" algn="r">
              <a:buNone/>
              <a:defRPr kumimoji="0" lang="en-US" sz="2800" b="1" i="0" u="none" strike="noStrike" cap="none" spc="0" normalizeH="0" baseline="0" dirty="0">
                <a:ln>
                  <a:noFill/>
                </a:ln>
                <a:solidFill>
                  <a:srgbClr val="321266"/>
                </a:solidFill>
                <a:effectLst/>
                <a:uLnTx/>
                <a:uFillTx/>
                <a:latin typeface="+mj-lt"/>
              </a:defRPr>
            </a:lvl1pPr>
          </a:lstStyle>
          <a:p>
            <a:pPr marL="306933" marR="0" lvl="0" indent="-306933" defTabSz="914400" fontAlgn="auto">
              <a:lnSpc>
                <a:spcPct val="100000"/>
              </a:lnSpc>
              <a:spcBef>
                <a:spcPts val="0"/>
              </a:spcBef>
              <a:spcAft>
                <a:spcPts val="0"/>
              </a:spcAft>
              <a:buClrTx/>
              <a:buSzTx/>
              <a:tabLst/>
            </a:pPr>
            <a:r>
              <a:rPr lang="en-US"/>
              <a:t>Quote Author</a:t>
            </a:r>
          </a:p>
        </p:txBody>
      </p:sp>
      <p:sp>
        <p:nvSpPr>
          <p:cNvPr id="22" name="Title 1">
            <a:extLst>
              <a:ext uri="{FF2B5EF4-FFF2-40B4-BE49-F238E27FC236}">
                <a16:creationId xmlns:a16="http://schemas.microsoft.com/office/drawing/2014/main" id="{6FA29753-B40C-40BF-B2C3-0D5533F6FC90}"/>
              </a:ext>
            </a:extLst>
          </p:cNvPr>
          <p:cNvSpPr>
            <a:spLocks noGrp="1"/>
          </p:cNvSpPr>
          <p:nvPr>
            <p:ph type="title"/>
          </p:nvPr>
        </p:nvSpPr>
        <p:spPr>
          <a:xfrm>
            <a:off x="380998" y="410369"/>
            <a:ext cx="11430000" cy="1045571"/>
          </a:xfrm>
        </p:spPr>
        <p:txBody>
          <a:bodyPr/>
          <a:lstStyle/>
          <a:p>
            <a:r>
              <a:rPr lang="en-US"/>
              <a:t>Click to edit Master title style</a:t>
            </a:r>
          </a:p>
        </p:txBody>
      </p:sp>
    </p:spTree>
    <p:extLst>
      <p:ext uri="{BB962C8B-B14F-4D97-AF65-F5344CB8AC3E}">
        <p14:creationId xmlns:p14="http://schemas.microsoft.com/office/powerpoint/2010/main" val="1433250087"/>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meline/Roadmap">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BAC4B-457A-42BC-9DDE-BB15FDC891E9}"/>
              </a:ext>
            </a:extLst>
          </p:cNvPr>
          <p:cNvSpPr>
            <a:spLocks noGrp="1"/>
          </p:cNvSpPr>
          <p:nvPr>
            <p:ph type="title"/>
          </p:nvPr>
        </p:nvSpPr>
        <p:spPr/>
        <p:txBody>
          <a:bodyPr/>
          <a:lstStyle/>
          <a:p>
            <a:r>
              <a:rPr lang="en-US"/>
              <a:t>Click to edit Master title style</a:t>
            </a:r>
          </a:p>
        </p:txBody>
      </p:sp>
      <p:sp>
        <p:nvSpPr>
          <p:cNvPr id="4" name="Rectangle 3">
            <a:extLst>
              <a:ext uri="{FF2B5EF4-FFF2-40B4-BE49-F238E27FC236}">
                <a16:creationId xmlns:a16="http://schemas.microsoft.com/office/drawing/2014/main" id="{646B41D1-16D3-4341-9374-F0B6FD9A90A7}"/>
              </a:ext>
            </a:extLst>
          </p:cNvPr>
          <p:cNvSpPr/>
          <p:nvPr userDrawn="1"/>
        </p:nvSpPr>
        <p:spPr>
          <a:xfrm>
            <a:off x="0" y="2390999"/>
            <a:ext cx="12192000" cy="156258"/>
          </a:xfrm>
          <a:prstGeom prst="rect">
            <a:avLst/>
          </a:prstGeom>
          <a:solidFill>
            <a:srgbClr val="1D35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17">
            <a:extLst>
              <a:ext uri="{FF2B5EF4-FFF2-40B4-BE49-F238E27FC236}">
                <a16:creationId xmlns:a16="http://schemas.microsoft.com/office/drawing/2014/main" id="{BDCC76F1-7E63-42EF-9A8E-C8DBCAFEA801}"/>
              </a:ext>
            </a:extLst>
          </p:cNvPr>
          <p:cNvSpPr>
            <a:spLocks noGrp="1"/>
          </p:cNvSpPr>
          <p:nvPr>
            <p:ph type="body" sz="quarter" idx="10"/>
          </p:nvPr>
        </p:nvSpPr>
        <p:spPr>
          <a:xfrm>
            <a:off x="381000" y="1653412"/>
            <a:ext cx="2590800" cy="737363"/>
          </a:xfrm>
          <a:prstGeom prst="round2SameRect">
            <a:avLst/>
          </a:prstGeom>
          <a:solidFill>
            <a:srgbClr val="8F57E7"/>
          </a:solidFill>
        </p:spPr>
        <p:txBody>
          <a:bodyPr lIns="182880" rIns="182880" anchor="ctr" anchorCtr="0"/>
          <a:lstStyle>
            <a:lvl1pPr marL="0" indent="0" algn="l">
              <a:buNone/>
              <a:defRPr sz="16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19" name="Text Placeholder 17">
            <a:extLst>
              <a:ext uri="{FF2B5EF4-FFF2-40B4-BE49-F238E27FC236}">
                <a16:creationId xmlns:a16="http://schemas.microsoft.com/office/drawing/2014/main" id="{96280488-DEC8-46B8-8B05-4CD854ABF134}"/>
              </a:ext>
            </a:extLst>
          </p:cNvPr>
          <p:cNvSpPr>
            <a:spLocks noGrp="1"/>
          </p:cNvSpPr>
          <p:nvPr>
            <p:ph type="body" sz="quarter" idx="11"/>
          </p:nvPr>
        </p:nvSpPr>
        <p:spPr>
          <a:xfrm>
            <a:off x="3327399" y="1653412"/>
            <a:ext cx="2590800" cy="737363"/>
          </a:xfrm>
          <a:prstGeom prst="round2SameRect">
            <a:avLst/>
          </a:prstGeom>
          <a:solidFill>
            <a:srgbClr val="8F57E7"/>
          </a:solidFill>
        </p:spPr>
        <p:txBody>
          <a:bodyPr lIns="182880" rIns="182880" anchor="ctr" anchorCtr="0"/>
          <a:lstStyle>
            <a:lvl1pPr marL="0" indent="0" algn="l">
              <a:buNone/>
              <a:defRPr sz="16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0" name="Text Placeholder 17">
            <a:extLst>
              <a:ext uri="{FF2B5EF4-FFF2-40B4-BE49-F238E27FC236}">
                <a16:creationId xmlns:a16="http://schemas.microsoft.com/office/drawing/2014/main" id="{59B54BBE-ED8C-4BD7-9695-45FA4F11DC21}"/>
              </a:ext>
            </a:extLst>
          </p:cNvPr>
          <p:cNvSpPr>
            <a:spLocks noGrp="1"/>
          </p:cNvSpPr>
          <p:nvPr>
            <p:ph type="body" sz="quarter" idx="12"/>
          </p:nvPr>
        </p:nvSpPr>
        <p:spPr>
          <a:xfrm>
            <a:off x="6273798" y="1653412"/>
            <a:ext cx="2590800" cy="737363"/>
          </a:xfrm>
          <a:prstGeom prst="round2SameRect">
            <a:avLst/>
          </a:prstGeom>
          <a:solidFill>
            <a:srgbClr val="8F57E7"/>
          </a:solidFill>
        </p:spPr>
        <p:txBody>
          <a:bodyPr lIns="182880" rIns="182880" anchor="ctr" anchorCtr="0"/>
          <a:lstStyle>
            <a:lvl1pPr marL="0" indent="0" algn="l">
              <a:buNone/>
              <a:defRPr sz="16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1" name="Text Placeholder 17">
            <a:extLst>
              <a:ext uri="{FF2B5EF4-FFF2-40B4-BE49-F238E27FC236}">
                <a16:creationId xmlns:a16="http://schemas.microsoft.com/office/drawing/2014/main" id="{32CA8372-0C47-4DF5-B0BA-332486427F61}"/>
              </a:ext>
            </a:extLst>
          </p:cNvPr>
          <p:cNvSpPr>
            <a:spLocks noGrp="1"/>
          </p:cNvSpPr>
          <p:nvPr>
            <p:ph type="body" sz="quarter" idx="13"/>
          </p:nvPr>
        </p:nvSpPr>
        <p:spPr>
          <a:xfrm>
            <a:off x="9220198" y="1653412"/>
            <a:ext cx="2590800" cy="737363"/>
          </a:xfrm>
          <a:prstGeom prst="round2SameRect">
            <a:avLst/>
          </a:prstGeom>
          <a:solidFill>
            <a:srgbClr val="8F57E7"/>
          </a:solidFill>
        </p:spPr>
        <p:txBody>
          <a:bodyPr lIns="182880" rIns="182880" anchor="ctr" anchorCtr="0"/>
          <a:lstStyle>
            <a:lvl1pPr marL="0" indent="0" algn="l">
              <a:buNone/>
              <a:defRPr sz="1600" b="1">
                <a:solidFill>
                  <a:schemeClr val="bg1"/>
                </a:solidFill>
              </a:defRPr>
            </a:lvl1pPr>
            <a:lvl2pPr marL="306931" indent="0" algn="ctr">
              <a:buNone/>
              <a:defRPr sz="1800" b="1">
                <a:solidFill>
                  <a:schemeClr val="bg1"/>
                </a:solidFill>
              </a:defRPr>
            </a:lvl2pPr>
            <a:lvl3pPr marL="613864" indent="0" algn="ctr">
              <a:buNone/>
              <a:defRPr sz="1600" b="1">
                <a:solidFill>
                  <a:schemeClr val="bg1"/>
                </a:solidFill>
              </a:defRPr>
            </a:lvl3pPr>
            <a:lvl4pPr marL="912328" indent="0" algn="ctr">
              <a:buNone/>
              <a:defRPr sz="1600" b="1">
                <a:solidFill>
                  <a:schemeClr val="bg1"/>
                </a:solidFill>
              </a:defRPr>
            </a:lvl4pPr>
            <a:lvl5pPr marL="1219261" indent="0" algn="ctr">
              <a:buNone/>
              <a:defRPr sz="1600" b="1">
                <a:solidFill>
                  <a:schemeClr val="bg1"/>
                </a:solidFill>
              </a:defRPr>
            </a:lvl5pPr>
          </a:lstStyle>
          <a:p>
            <a:pPr lvl="0"/>
            <a:r>
              <a:rPr lang="en-US"/>
              <a:t>Click to edit Master text styles</a:t>
            </a:r>
          </a:p>
        </p:txBody>
      </p:sp>
      <p:sp>
        <p:nvSpPr>
          <p:cNvPr id="24" name="Text Placeholder 23">
            <a:extLst>
              <a:ext uri="{FF2B5EF4-FFF2-40B4-BE49-F238E27FC236}">
                <a16:creationId xmlns:a16="http://schemas.microsoft.com/office/drawing/2014/main" id="{4034F349-B2BC-474F-9789-0CA15B873FF0}"/>
              </a:ext>
            </a:extLst>
          </p:cNvPr>
          <p:cNvSpPr>
            <a:spLocks noGrp="1"/>
          </p:cNvSpPr>
          <p:nvPr>
            <p:ph type="body" sz="quarter" idx="14"/>
          </p:nvPr>
        </p:nvSpPr>
        <p:spPr>
          <a:xfrm>
            <a:off x="380998" y="2547257"/>
            <a:ext cx="2590802" cy="3551633"/>
          </a:xfrm>
          <a:solidFill>
            <a:srgbClr val="EEF0F2"/>
          </a:solidFill>
        </p:spPr>
        <p:txBody>
          <a:bodyPr lIns="182880" tIns="182880" rIns="182880" bIns="182880"/>
          <a:lstStyle>
            <a:lvl1pPr marL="0" indent="0">
              <a:buNone/>
              <a:defRPr sz="1800"/>
            </a:lvl1pPr>
            <a:lvl2pPr marL="306931" indent="0">
              <a:buNone/>
              <a:defRPr sz="1800"/>
            </a:lvl2pPr>
            <a:lvl3pPr marL="613864" indent="0">
              <a:buNone/>
              <a:defRPr sz="1600"/>
            </a:lvl3pPr>
            <a:lvl4pPr marL="912328" indent="0">
              <a:buNone/>
              <a:defRPr sz="1600"/>
            </a:lvl4pPr>
            <a:lvl5pPr marL="1219261"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3">
            <a:extLst>
              <a:ext uri="{FF2B5EF4-FFF2-40B4-BE49-F238E27FC236}">
                <a16:creationId xmlns:a16="http://schemas.microsoft.com/office/drawing/2014/main" id="{5502DC31-806C-4E73-A9D6-02FCBC1223AD}"/>
              </a:ext>
            </a:extLst>
          </p:cNvPr>
          <p:cNvSpPr>
            <a:spLocks noGrp="1"/>
          </p:cNvSpPr>
          <p:nvPr>
            <p:ph type="body" sz="quarter" idx="15"/>
          </p:nvPr>
        </p:nvSpPr>
        <p:spPr>
          <a:xfrm>
            <a:off x="3327397" y="2547257"/>
            <a:ext cx="2590802" cy="3551633"/>
          </a:xfrm>
          <a:solidFill>
            <a:srgbClr val="EEF0F2"/>
          </a:solidFill>
        </p:spPr>
        <p:txBody>
          <a:bodyPr lIns="182880" tIns="182880" rIns="182880" bIns="182880"/>
          <a:lstStyle>
            <a:lvl1pPr marL="0" indent="0">
              <a:buNone/>
              <a:defRPr sz="1800"/>
            </a:lvl1pPr>
            <a:lvl2pPr marL="306931" indent="0">
              <a:buNone/>
              <a:defRPr sz="1800"/>
            </a:lvl2pPr>
            <a:lvl3pPr marL="613864" indent="0">
              <a:buNone/>
              <a:defRPr sz="1600"/>
            </a:lvl3pPr>
            <a:lvl4pPr marL="912328" indent="0">
              <a:buNone/>
              <a:defRPr sz="1600"/>
            </a:lvl4pPr>
            <a:lvl5pPr marL="1219261"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23">
            <a:extLst>
              <a:ext uri="{FF2B5EF4-FFF2-40B4-BE49-F238E27FC236}">
                <a16:creationId xmlns:a16="http://schemas.microsoft.com/office/drawing/2014/main" id="{D0C99260-B16C-40C5-86C9-4247ECDBA1C7}"/>
              </a:ext>
            </a:extLst>
          </p:cNvPr>
          <p:cNvSpPr>
            <a:spLocks noGrp="1"/>
          </p:cNvSpPr>
          <p:nvPr>
            <p:ph type="body" sz="quarter" idx="16"/>
          </p:nvPr>
        </p:nvSpPr>
        <p:spPr>
          <a:xfrm>
            <a:off x="6273796" y="2547257"/>
            <a:ext cx="2590802" cy="3551633"/>
          </a:xfrm>
          <a:solidFill>
            <a:srgbClr val="EEF0F2"/>
          </a:solidFill>
        </p:spPr>
        <p:txBody>
          <a:bodyPr lIns="182880" tIns="182880" rIns="182880" bIns="182880"/>
          <a:lstStyle>
            <a:lvl1pPr marL="0" indent="0">
              <a:buNone/>
              <a:defRPr sz="1800"/>
            </a:lvl1pPr>
            <a:lvl2pPr marL="306931" indent="0">
              <a:buNone/>
              <a:defRPr sz="1800"/>
            </a:lvl2pPr>
            <a:lvl3pPr marL="613864" indent="0">
              <a:buNone/>
              <a:defRPr sz="1600"/>
            </a:lvl3pPr>
            <a:lvl4pPr marL="912328" indent="0">
              <a:buNone/>
              <a:defRPr sz="1600"/>
            </a:lvl4pPr>
            <a:lvl5pPr marL="1219261"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Text Placeholder 23">
            <a:extLst>
              <a:ext uri="{FF2B5EF4-FFF2-40B4-BE49-F238E27FC236}">
                <a16:creationId xmlns:a16="http://schemas.microsoft.com/office/drawing/2014/main" id="{FF3CB417-A654-417D-9AD5-7B0167A58E76}"/>
              </a:ext>
            </a:extLst>
          </p:cNvPr>
          <p:cNvSpPr>
            <a:spLocks noGrp="1"/>
          </p:cNvSpPr>
          <p:nvPr>
            <p:ph type="body" sz="quarter" idx="17"/>
          </p:nvPr>
        </p:nvSpPr>
        <p:spPr>
          <a:xfrm>
            <a:off x="9220196" y="2547257"/>
            <a:ext cx="2590802" cy="3551633"/>
          </a:xfrm>
          <a:solidFill>
            <a:srgbClr val="EEF0F2"/>
          </a:solidFill>
        </p:spPr>
        <p:txBody>
          <a:bodyPr lIns="182880" tIns="182880" rIns="182880" bIns="182880"/>
          <a:lstStyle>
            <a:lvl1pPr marL="0" indent="0">
              <a:buNone/>
              <a:defRPr sz="1800"/>
            </a:lvl1pPr>
            <a:lvl2pPr marL="306931" indent="0">
              <a:buNone/>
              <a:defRPr sz="1800"/>
            </a:lvl2pPr>
            <a:lvl3pPr marL="613864" indent="0">
              <a:buNone/>
              <a:defRPr sz="1600"/>
            </a:lvl3pPr>
            <a:lvl4pPr marL="912328" indent="0">
              <a:buNone/>
              <a:defRPr sz="1600"/>
            </a:lvl4pPr>
            <a:lvl5pPr marL="1219261"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descr="A picture containing icon&#10;&#10;Description automatically generated">
            <a:extLst>
              <a:ext uri="{FF2B5EF4-FFF2-40B4-BE49-F238E27FC236}">
                <a16:creationId xmlns:a16="http://schemas.microsoft.com/office/drawing/2014/main" id="{78512864-697F-4E56-BB9C-71B42675717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3820" y="6255372"/>
            <a:ext cx="1067794" cy="183527"/>
          </a:xfrm>
          <a:prstGeom prst="rect">
            <a:avLst/>
          </a:prstGeom>
        </p:spPr>
      </p:pic>
    </p:spTree>
    <p:extLst>
      <p:ext uri="{BB962C8B-B14F-4D97-AF65-F5344CB8AC3E}">
        <p14:creationId xmlns:p14="http://schemas.microsoft.com/office/powerpoint/2010/main" val="333517349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creensho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17C1C-E34B-4FF9-A47C-ADC1DA813DF8}"/>
              </a:ext>
            </a:extLst>
          </p:cNvPr>
          <p:cNvSpPr>
            <a:spLocks noGrp="1"/>
          </p:cNvSpPr>
          <p:nvPr>
            <p:ph type="title"/>
          </p:nvPr>
        </p:nvSpPr>
        <p:spPr/>
        <p:txBody>
          <a:bodyPr/>
          <a:lstStyle/>
          <a:p>
            <a:r>
              <a:rPr lang="en-US"/>
              <a:t>Click to edit Master title style</a:t>
            </a:r>
          </a:p>
        </p:txBody>
      </p:sp>
      <p:sp>
        <p:nvSpPr>
          <p:cNvPr id="3" name="Content Placeholder 4">
            <a:extLst>
              <a:ext uri="{FF2B5EF4-FFF2-40B4-BE49-F238E27FC236}">
                <a16:creationId xmlns:a16="http://schemas.microsoft.com/office/drawing/2014/main" id="{278C8C46-42BE-4540-8F74-48C5920B4687}"/>
              </a:ext>
            </a:extLst>
          </p:cNvPr>
          <p:cNvSpPr>
            <a:spLocks noGrp="1"/>
          </p:cNvSpPr>
          <p:nvPr>
            <p:ph sz="quarter" idx="12" hasCustomPrompt="1"/>
          </p:nvPr>
        </p:nvSpPr>
        <p:spPr>
          <a:xfrm>
            <a:off x="2131313" y="1799353"/>
            <a:ext cx="7929374" cy="4179172"/>
          </a:xfrm>
          <a:prstGeom prst="roundRect">
            <a:avLst>
              <a:gd name="adj" fmla="val 0"/>
            </a:avLst>
          </a:prstGeom>
          <a:blipFill>
            <a:blip r:embed="rId2" cstate="print">
              <a:extLst>
                <a:ext uri="{28A0092B-C50C-407E-A947-70E740481C1C}">
                  <a14:useLocalDpi xmlns:a14="http://schemas.microsoft.com/office/drawing/2010/main"/>
                </a:ext>
              </a:extLst>
            </a:blip>
            <a:stretch>
              <a:fillRect/>
            </a:stretch>
          </a:blipFill>
          <a:ln w="276225">
            <a:gradFill>
              <a:gsLst>
                <a:gs pos="36000">
                  <a:srgbClr val="4C4F58"/>
                </a:gs>
                <a:gs pos="89000">
                  <a:schemeClr val="tx1"/>
                </a:gs>
                <a:gs pos="0">
                  <a:schemeClr val="tx1"/>
                </a:gs>
              </a:gsLst>
              <a:lin ang="5400000" scaled="1"/>
            </a:gradFill>
          </a:ln>
          <a:effectLst>
            <a:outerShdw blurRad="76200" dist="101600" dir="2700000" sx="101000" sy="101000" algn="ctr" rotWithShape="0">
              <a:srgbClr val="000000">
                <a:alpha val="10000"/>
              </a:srgbClr>
            </a:outerShdw>
          </a:effectLst>
        </p:spPr>
        <p:txBody>
          <a:bodyPr tIns="2377440"/>
          <a:lstStyle>
            <a:lvl1pPr marL="0" indent="0" algn="ctr">
              <a:buNone/>
              <a:defRPr lang="en-US" sz="1800" b="1" kern="1200" spc="0" baseline="0" dirty="0">
                <a:solidFill>
                  <a:schemeClr val="bg1"/>
                </a:solidFill>
                <a:latin typeface="+mj-lt"/>
                <a:ea typeface="+mn-ea"/>
                <a:cs typeface="Segoe UI" panose="020B0502040204020203" pitchFamily="34" charset="0"/>
              </a:defRPr>
            </a:lvl1pPr>
          </a:lstStyle>
          <a:p>
            <a:pPr marL="285750" marR="0" lvl="0" indent="-285750" algn="ctr" defTabSz="932742" rtl="0" eaLnBrk="1" fontAlgn="auto" latinLnBrk="0" hangingPunct="1">
              <a:lnSpc>
                <a:spcPct val="100000"/>
              </a:lnSpc>
              <a:spcBef>
                <a:spcPct val="20000"/>
              </a:spcBef>
              <a:spcAft>
                <a:spcPts val="0"/>
              </a:spcAft>
              <a:buClrTx/>
              <a:buSzPct val="90000"/>
              <a:tabLst/>
            </a:pPr>
            <a:r>
              <a:rPr lang="en-US"/>
              <a:t>Drag &amp; drop your photo here </a:t>
            </a:r>
            <a:br>
              <a:rPr lang="en-US"/>
            </a:br>
            <a:r>
              <a:rPr lang="en-US"/>
              <a:t>or click or tap icon below </a:t>
            </a:r>
            <a:br>
              <a:rPr lang="en-US"/>
            </a:br>
            <a:r>
              <a:rPr lang="en-US"/>
              <a:t>to insert</a:t>
            </a:r>
          </a:p>
          <a:p>
            <a:pPr marL="285750" marR="0" lvl="0" indent="-285750" algn="ctr" defTabSz="932742" rtl="0" eaLnBrk="1" fontAlgn="auto" latinLnBrk="0" hangingPunct="1">
              <a:lnSpc>
                <a:spcPct val="100000"/>
              </a:lnSpc>
              <a:spcBef>
                <a:spcPct val="20000"/>
              </a:spcBef>
              <a:spcAft>
                <a:spcPts val="0"/>
              </a:spcAft>
              <a:buClrTx/>
              <a:buSzPct val="90000"/>
              <a:tabLst/>
            </a:pPr>
            <a:endParaRPr lang="en-US"/>
          </a:p>
        </p:txBody>
      </p:sp>
    </p:spTree>
    <p:extLst>
      <p:ext uri="{BB962C8B-B14F-4D97-AF65-F5344CB8AC3E}">
        <p14:creationId xmlns:p14="http://schemas.microsoft.com/office/powerpoint/2010/main" val="412263394"/>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blank" preserve="1">
  <p:cSld name="Final slide layout">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998C1CA3-7DEF-4B47-B6FD-C2B71FDEE1E3}"/>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3803147" y="2967824"/>
            <a:ext cx="4572000" cy="1152687"/>
          </a:xfrm>
          <a:prstGeom prst="rect">
            <a:avLst/>
          </a:prstGeom>
        </p:spPr>
      </p:pic>
    </p:spTree>
    <p:extLst>
      <p:ext uri="{BB962C8B-B14F-4D97-AF65-F5344CB8AC3E}">
        <p14:creationId xmlns:p14="http://schemas.microsoft.com/office/powerpoint/2010/main" val="345491909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0998" y="410369"/>
            <a:ext cx="11430000" cy="1045571"/>
          </a:xfrm>
        </p:spPr>
        <p:txBody>
          <a:bodyPr/>
          <a:lstStyle/>
          <a:p>
            <a:r>
              <a:rPr lang="en-US"/>
              <a:t>Click to edit Master title style</a:t>
            </a:r>
          </a:p>
        </p:txBody>
      </p:sp>
      <p:sp>
        <p:nvSpPr>
          <p:cNvPr id="3" name="Content Placeholder 2"/>
          <p:cNvSpPr>
            <a:spLocks noGrp="1"/>
          </p:cNvSpPr>
          <p:nvPr>
            <p:ph idx="1"/>
          </p:nvPr>
        </p:nvSpPr>
        <p:spPr>
          <a:xfrm>
            <a:off x="381000" y="1600201"/>
            <a:ext cx="114300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5639582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410369"/>
            <a:ext cx="11430000" cy="1045571"/>
          </a:xfrm>
        </p:spPr>
        <p:txBody>
          <a:bodyPr/>
          <a:lstStyle/>
          <a:p>
            <a:r>
              <a:rPr lang="en-US"/>
              <a:t>Click to edit Master title style</a:t>
            </a:r>
          </a:p>
        </p:txBody>
      </p:sp>
      <p:sp>
        <p:nvSpPr>
          <p:cNvPr id="3" name="Content Placeholder 2"/>
          <p:cNvSpPr>
            <a:spLocks noGrp="1"/>
          </p:cNvSpPr>
          <p:nvPr>
            <p:ph sz="half" idx="1"/>
          </p:nvPr>
        </p:nvSpPr>
        <p:spPr>
          <a:xfrm>
            <a:off x="381000" y="1600201"/>
            <a:ext cx="5483079"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094412" y="1600201"/>
            <a:ext cx="5716588"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5727015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0543002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374475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alf screenshot right">
    <p:spTree>
      <p:nvGrpSpPr>
        <p:cNvPr id="1" name=""/>
        <p:cNvGrpSpPr/>
        <p:nvPr/>
      </p:nvGrpSpPr>
      <p:grpSpPr>
        <a:xfrm>
          <a:off x="0" y="0"/>
          <a:ext cx="0" cy="0"/>
          <a:chOff x="0" y="0"/>
          <a:chExt cx="0" cy="0"/>
        </a:xfrm>
      </p:grpSpPr>
      <p:sp>
        <p:nvSpPr>
          <p:cNvPr id="2" name="Title 1"/>
          <p:cNvSpPr>
            <a:spLocks noGrp="1"/>
          </p:cNvSpPr>
          <p:nvPr>
            <p:ph type="title"/>
          </p:nvPr>
        </p:nvSpPr>
        <p:spPr>
          <a:xfrm>
            <a:off x="381000" y="410369"/>
            <a:ext cx="5483079" cy="1045571"/>
          </a:xfrm>
        </p:spPr>
        <p:txBody>
          <a:bodyPr/>
          <a:lstStyle/>
          <a:p>
            <a:r>
              <a:rPr lang="en-US"/>
              <a:t>Click to edit Master title style</a:t>
            </a:r>
          </a:p>
        </p:txBody>
      </p:sp>
      <p:sp>
        <p:nvSpPr>
          <p:cNvPr id="3" name="Content Placeholder 2"/>
          <p:cNvSpPr>
            <a:spLocks noGrp="1"/>
          </p:cNvSpPr>
          <p:nvPr>
            <p:ph sz="half" idx="1"/>
          </p:nvPr>
        </p:nvSpPr>
        <p:spPr>
          <a:xfrm>
            <a:off x="381000" y="1600201"/>
            <a:ext cx="5483079"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5" name="Group 4">
            <a:extLst>
              <a:ext uri="{FF2B5EF4-FFF2-40B4-BE49-F238E27FC236}">
                <a16:creationId xmlns:a16="http://schemas.microsoft.com/office/drawing/2014/main" id="{D10126D7-514E-4195-8D25-93CE05899F98}"/>
              </a:ext>
            </a:extLst>
          </p:cNvPr>
          <p:cNvGrpSpPr/>
          <p:nvPr userDrawn="1"/>
        </p:nvGrpSpPr>
        <p:grpSpPr>
          <a:xfrm>
            <a:off x="5914202" y="-829538"/>
            <a:ext cx="6083170" cy="8375245"/>
            <a:chOff x="5914202" y="-829538"/>
            <a:chExt cx="6083170" cy="8375245"/>
          </a:xfrm>
        </p:grpSpPr>
        <p:sp>
          <p:nvSpPr>
            <p:cNvPr id="6" name="Freeform: Shape 5">
              <a:extLst>
                <a:ext uri="{FF2B5EF4-FFF2-40B4-BE49-F238E27FC236}">
                  <a16:creationId xmlns:a16="http://schemas.microsoft.com/office/drawing/2014/main" id="{A08FF34C-A3CF-4D8A-891D-D8E3BF447CA0}"/>
                </a:ext>
              </a:extLst>
            </p:cNvPr>
            <p:cNvSpPr/>
            <p:nvPr/>
          </p:nvSpPr>
          <p:spPr>
            <a:xfrm rot="2594709">
              <a:off x="6825756" y="-570740"/>
              <a:ext cx="4260449" cy="7878820"/>
            </a:xfrm>
            <a:custGeom>
              <a:avLst/>
              <a:gdLst>
                <a:gd name="connsiteX0" fmla="*/ 0 w 4260449"/>
                <a:gd name="connsiteY0" fmla="*/ 1817724 h 7878820"/>
                <a:gd name="connsiteX1" fmla="*/ 1787940 w 4260449"/>
                <a:gd name="connsiteY1" fmla="*/ 136084 h 7878820"/>
                <a:gd name="connsiteX2" fmla="*/ 2496258 w 4260449"/>
                <a:gd name="connsiteY2" fmla="*/ 157785 h 7878820"/>
                <a:gd name="connsiteX3" fmla="*/ 4260449 w 4260449"/>
                <a:gd name="connsiteY3" fmla="*/ 2033493 h 7878820"/>
                <a:gd name="connsiteX4" fmla="*/ 4260449 w 4260449"/>
                <a:gd name="connsiteY4" fmla="*/ 6061098 h 7878820"/>
                <a:gd name="connsiteX5" fmla="*/ 2472511 w 4260449"/>
                <a:gd name="connsiteY5" fmla="*/ 7742737 h 7878820"/>
                <a:gd name="connsiteX6" fmla="*/ 1764194 w 4260449"/>
                <a:gd name="connsiteY6" fmla="*/ 7721036 h 7878820"/>
                <a:gd name="connsiteX7" fmla="*/ 1 w 4260449"/>
                <a:gd name="connsiteY7" fmla="*/ 5845325 h 7878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0449" h="7878820">
                  <a:moveTo>
                    <a:pt x="0" y="1817724"/>
                  </a:moveTo>
                  <a:lnTo>
                    <a:pt x="1787940" y="136084"/>
                  </a:lnTo>
                  <a:cubicBezTo>
                    <a:pt x="1989528" y="-53519"/>
                    <a:pt x="2306654" y="-43805"/>
                    <a:pt x="2496258" y="157785"/>
                  </a:cubicBezTo>
                  <a:lnTo>
                    <a:pt x="4260449" y="2033493"/>
                  </a:lnTo>
                  <a:lnTo>
                    <a:pt x="4260449" y="6061098"/>
                  </a:lnTo>
                  <a:lnTo>
                    <a:pt x="2472511" y="7742737"/>
                  </a:lnTo>
                  <a:cubicBezTo>
                    <a:pt x="2270922" y="7932341"/>
                    <a:pt x="1953798" y="7922625"/>
                    <a:pt x="1764194" y="7721036"/>
                  </a:cubicBezTo>
                  <a:lnTo>
                    <a:pt x="1" y="5845325"/>
                  </a:lnTo>
                  <a:close/>
                </a:path>
              </a:pathLst>
            </a:custGeom>
            <a:gradFill>
              <a:gsLst>
                <a:gs pos="0">
                  <a:srgbClr val="C6CCD5"/>
                </a:gs>
                <a:gs pos="83000">
                  <a:srgbClr val="EBEDF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6">
              <a:extLst>
                <a:ext uri="{FF2B5EF4-FFF2-40B4-BE49-F238E27FC236}">
                  <a16:creationId xmlns:a16="http://schemas.microsoft.com/office/drawing/2014/main" id="{31285841-F15D-4069-A24D-72A39DA231F5}"/>
                </a:ext>
              </a:extLst>
            </p:cNvPr>
            <p:cNvSpPr/>
            <p:nvPr/>
          </p:nvSpPr>
          <p:spPr>
            <a:xfrm rot="2594709">
              <a:off x="5914202" y="-829538"/>
              <a:ext cx="1840626" cy="4103396"/>
            </a:xfrm>
            <a:custGeom>
              <a:avLst/>
              <a:gdLst>
                <a:gd name="connsiteX0" fmla="*/ 157785 w 1840626"/>
                <a:gd name="connsiteY0" fmla="*/ 1582790 h 4103396"/>
                <a:gd name="connsiteX1" fmla="*/ 1840626 w 1840626"/>
                <a:gd name="connsiteY1" fmla="*/ 0 h 4103396"/>
                <a:gd name="connsiteX2" fmla="*/ 1840626 w 1840626"/>
                <a:gd name="connsiteY2" fmla="*/ 4103396 h 4103396"/>
                <a:gd name="connsiteX3" fmla="*/ 136084 w 1840626"/>
                <a:gd name="connsiteY3" fmla="*/ 2291108 h 4103396"/>
                <a:gd name="connsiteX4" fmla="*/ 157785 w 1840626"/>
                <a:gd name="connsiteY4" fmla="*/ 1582790 h 4103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0626" h="4103396">
                  <a:moveTo>
                    <a:pt x="157785" y="1582790"/>
                  </a:moveTo>
                  <a:lnTo>
                    <a:pt x="1840626" y="0"/>
                  </a:lnTo>
                  <a:lnTo>
                    <a:pt x="1840626" y="4103396"/>
                  </a:lnTo>
                  <a:lnTo>
                    <a:pt x="136084" y="2291108"/>
                  </a:lnTo>
                  <a:cubicBezTo>
                    <a:pt x="-53520" y="2089519"/>
                    <a:pt x="-43804" y="1772394"/>
                    <a:pt x="157785" y="1582790"/>
                  </a:cubicBezTo>
                  <a:close/>
                </a:path>
              </a:pathLst>
            </a:custGeom>
            <a:solidFill>
              <a:srgbClr val="EBEDF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F352207D-5466-4EEB-9AF2-6D73B6E94111}"/>
                </a:ext>
              </a:extLst>
            </p:cNvPr>
            <p:cNvSpPr/>
            <p:nvPr/>
          </p:nvSpPr>
          <p:spPr>
            <a:xfrm rot="2594709">
              <a:off x="10182016" y="3492945"/>
              <a:ext cx="1815356" cy="4052762"/>
            </a:xfrm>
            <a:custGeom>
              <a:avLst/>
              <a:gdLst>
                <a:gd name="connsiteX0" fmla="*/ 0 w 1815356"/>
                <a:gd name="connsiteY0" fmla="*/ 0 h 4052762"/>
                <a:gd name="connsiteX1" fmla="*/ 1679273 w 1815356"/>
                <a:gd name="connsiteY1" fmla="*/ 1785422 h 4052762"/>
                <a:gd name="connsiteX2" fmla="*/ 1657572 w 1815356"/>
                <a:gd name="connsiteY2" fmla="*/ 2493739 h 4052762"/>
                <a:gd name="connsiteX3" fmla="*/ 0 w 1815356"/>
                <a:gd name="connsiteY3" fmla="*/ 4052762 h 4052762"/>
              </a:gdLst>
              <a:ahLst/>
              <a:cxnLst>
                <a:cxn ang="0">
                  <a:pos x="connsiteX0" y="connsiteY0"/>
                </a:cxn>
                <a:cxn ang="0">
                  <a:pos x="connsiteX1" y="connsiteY1"/>
                </a:cxn>
                <a:cxn ang="0">
                  <a:pos x="connsiteX2" y="connsiteY2"/>
                </a:cxn>
                <a:cxn ang="0">
                  <a:pos x="connsiteX3" y="connsiteY3"/>
                </a:cxn>
              </a:cxnLst>
              <a:rect l="l" t="t" r="r" b="b"/>
              <a:pathLst>
                <a:path w="1815356" h="4052762">
                  <a:moveTo>
                    <a:pt x="0" y="0"/>
                  </a:moveTo>
                  <a:lnTo>
                    <a:pt x="1679273" y="1785422"/>
                  </a:lnTo>
                  <a:cubicBezTo>
                    <a:pt x="1868877" y="1987011"/>
                    <a:pt x="1859161" y="2304135"/>
                    <a:pt x="1657572" y="2493739"/>
                  </a:cubicBezTo>
                  <a:lnTo>
                    <a:pt x="0" y="4052762"/>
                  </a:lnTo>
                  <a:close/>
                </a:path>
              </a:pathLst>
            </a:custGeom>
            <a:solidFill>
              <a:srgbClr val="EBEDF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9" name="Picture Placeholder 8">
            <a:extLst>
              <a:ext uri="{FF2B5EF4-FFF2-40B4-BE49-F238E27FC236}">
                <a16:creationId xmlns:a16="http://schemas.microsoft.com/office/drawing/2014/main" id="{35A7B438-5802-461B-8EEA-D854A2A00A11}"/>
              </a:ext>
            </a:extLst>
          </p:cNvPr>
          <p:cNvSpPr>
            <a:spLocks noGrp="1"/>
          </p:cNvSpPr>
          <p:nvPr>
            <p:ph type="pic" sz="quarter" idx="10" hasCustomPrompt="1"/>
          </p:nvPr>
        </p:nvSpPr>
        <p:spPr>
          <a:xfrm>
            <a:off x="6682760" y="1975239"/>
            <a:ext cx="4714875" cy="2731398"/>
          </a:xfrm>
          <a:noFill/>
        </p:spPr>
        <p:txBody>
          <a:bodyPr anchor="ctr" anchorCtr="0"/>
          <a:lstStyle>
            <a:lvl1pPr marL="0" indent="0" algn="ctr">
              <a:buNone/>
              <a:tabLst/>
              <a:defRPr lang="en-US" sz="2000" b="1" kern="1200" dirty="0">
                <a:solidFill>
                  <a:schemeClr val="tx1"/>
                </a:solidFill>
                <a:latin typeface="TT Norms Pro" panose="02000803030000020004" pitchFamily="50" charset="0"/>
                <a:ea typeface="+mn-ea"/>
                <a:cs typeface="+mn-cs"/>
              </a:defRPr>
            </a:lvl1pPr>
          </a:lstStyle>
          <a:p>
            <a:pPr marL="342900" lvl="0" indent="-342900" algn="ctr" defTabSz="914400" rtl="0" eaLnBrk="1" latinLnBrk="0" hangingPunct="1">
              <a:lnSpc>
                <a:spcPct val="90000"/>
              </a:lnSpc>
              <a:spcBef>
                <a:spcPts val="1000"/>
              </a:spcBef>
              <a:buClr>
                <a:schemeClr val="accent3"/>
              </a:buClr>
            </a:pPr>
            <a:r>
              <a:rPr lang="en-US"/>
              <a:t>Click image icon</a:t>
            </a:r>
            <a:br>
              <a:rPr lang="en-US"/>
            </a:br>
            <a:r>
              <a:rPr lang="en-US"/>
              <a:t>to insert screenshot</a:t>
            </a:r>
          </a:p>
        </p:txBody>
      </p:sp>
    </p:spTree>
    <p:extLst>
      <p:ext uri="{BB962C8B-B14F-4D97-AF65-F5344CB8AC3E}">
        <p14:creationId xmlns:p14="http://schemas.microsoft.com/office/powerpoint/2010/main" val="2397328724"/>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Half screenshot left">
    <p:spTree>
      <p:nvGrpSpPr>
        <p:cNvPr id="1" name=""/>
        <p:cNvGrpSpPr/>
        <p:nvPr/>
      </p:nvGrpSpPr>
      <p:grpSpPr>
        <a:xfrm>
          <a:off x="0" y="0"/>
          <a:ext cx="0" cy="0"/>
          <a:chOff x="0" y="0"/>
          <a:chExt cx="0" cy="0"/>
        </a:xfrm>
      </p:grpSpPr>
      <p:sp>
        <p:nvSpPr>
          <p:cNvPr id="2" name="Title 1"/>
          <p:cNvSpPr>
            <a:spLocks noGrp="1"/>
          </p:cNvSpPr>
          <p:nvPr>
            <p:ph type="title"/>
          </p:nvPr>
        </p:nvSpPr>
        <p:spPr>
          <a:xfrm>
            <a:off x="6413500" y="410369"/>
            <a:ext cx="5397500" cy="1045571"/>
          </a:xfrm>
        </p:spPr>
        <p:txBody>
          <a:bodyPr/>
          <a:lstStyle/>
          <a:p>
            <a:r>
              <a:rPr lang="en-US"/>
              <a:t>Click to edit Master title style</a:t>
            </a:r>
          </a:p>
        </p:txBody>
      </p:sp>
      <p:sp>
        <p:nvSpPr>
          <p:cNvPr id="3" name="Content Placeholder 2"/>
          <p:cNvSpPr>
            <a:spLocks noGrp="1"/>
          </p:cNvSpPr>
          <p:nvPr>
            <p:ph sz="half" idx="1"/>
          </p:nvPr>
        </p:nvSpPr>
        <p:spPr>
          <a:xfrm>
            <a:off x="6413500" y="1600201"/>
            <a:ext cx="53975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5" name="Group 4">
            <a:extLst>
              <a:ext uri="{FF2B5EF4-FFF2-40B4-BE49-F238E27FC236}">
                <a16:creationId xmlns:a16="http://schemas.microsoft.com/office/drawing/2014/main" id="{D10126D7-514E-4195-8D25-93CE05899F98}"/>
              </a:ext>
            </a:extLst>
          </p:cNvPr>
          <p:cNvGrpSpPr/>
          <p:nvPr userDrawn="1"/>
        </p:nvGrpSpPr>
        <p:grpSpPr>
          <a:xfrm>
            <a:off x="199202" y="-829538"/>
            <a:ext cx="6083170" cy="8375245"/>
            <a:chOff x="5914202" y="-829538"/>
            <a:chExt cx="6083170" cy="8375245"/>
          </a:xfrm>
        </p:grpSpPr>
        <p:sp>
          <p:nvSpPr>
            <p:cNvPr id="6" name="Freeform: Shape 5">
              <a:extLst>
                <a:ext uri="{FF2B5EF4-FFF2-40B4-BE49-F238E27FC236}">
                  <a16:creationId xmlns:a16="http://schemas.microsoft.com/office/drawing/2014/main" id="{A08FF34C-A3CF-4D8A-891D-D8E3BF447CA0}"/>
                </a:ext>
              </a:extLst>
            </p:cNvPr>
            <p:cNvSpPr/>
            <p:nvPr/>
          </p:nvSpPr>
          <p:spPr>
            <a:xfrm rot="2594709">
              <a:off x="6825756" y="-570740"/>
              <a:ext cx="4260449" cy="7878820"/>
            </a:xfrm>
            <a:custGeom>
              <a:avLst/>
              <a:gdLst>
                <a:gd name="connsiteX0" fmla="*/ 0 w 4260449"/>
                <a:gd name="connsiteY0" fmla="*/ 1817724 h 7878820"/>
                <a:gd name="connsiteX1" fmla="*/ 1787940 w 4260449"/>
                <a:gd name="connsiteY1" fmla="*/ 136084 h 7878820"/>
                <a:gd name="connsiteX2" fmla="*/ 2496258 w 4260449"/>
                <a:gd name="connsiteY2" fmla="*/ 157785 h 7878820"/>
                <a:gd name="connsiteX3" fmla="*/ 4260449 w 4260449"/>
                <a:gd name="connsiteY3" fmla="*/ 2033493 h 7878820"/>
                <a:gd name="connsiteX4" fmla="*/ 4260449 w 4260449"/>
                <a:gd name="connsiteY4" fmla="*/ 6061098 h 7878820"/>
                <a:gd name="connsiteX5" fmla="*/ 2472511 w 4260449"/>
                <a:gd name="connsiteY5" fmla="*/ 7742737 h 7878820"/>
                <a:gd name="connsiteX6" fmla="*/ 1764194 w 4260449"/>
                <a:gd name="connsiteY6" fmla="*/ 7721036 h 7878820"/>
                <a:gd name="connsiteX7" fmla="*/ 1 w 4260449"/>
                <a:gd name="connsiteY7" fmla="*/ 5845325 h 7878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0449" h="7878820">
                  <a:moveTo>
                    <a:pt x="0" y="1817724"/>
                  </a:moveTo>
                  <a:lnTo>
                    <a:pt x="1787940" y="136084"/>
                  </a:lnTo>
                  <a:cubicBezTo>
                    <a:pt x="1989528" y="-53519"/>
                    <a:pt x="2306654" y="-43805"/>
                    <a:pt x="2496258" y="157785"/>
                  </a:cubicBezTo>
                  <a:lnTo>
                    <a:pt x="4260449" y="2033493"/>
                  </a:lnTo>
                  <a:lnTo>
                    <a:pt x="4260449" y="6061098"/>
                  </a:lnTo>
                  <a:lnTo>
                    <a:pt x="2472511" y="7742737"/>
                  </a:lnTo>
                  <a:cubicBezTo>
                    <a:pt x="2270922" y="7932341"/>
                    <a:pt x="1953798" y="7922625"/>
                    <a:pt x="1764194" y="7721036"/>
                  </a:cubicBezTo>
                  <a:lnTo>
                    <a:pt x="1" y="5845325"/>
                  </a:lnTo>
                  <a:close/>
                </a:path>
              </a:pathLst>
            </a:custGeom>
            <a:gradFill>
              <a:gsLst>
                <a:gs pos="0">
                  <a:srgbClr val="C6CCD5"/>
                </a:gs>
                <a:gs pos="83000">
                  <a:srgbClr val="EBEDF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6">
              <a:extLst>
                <a:ext uri="{FF2B5EF4-FFF2-40B4-BE49-F238E27FC236}">
                  <a16:creationId xmlns:a16="http://schemas.microsoft.com/office/drawing/2014/main" id="{31285841-F15D-4069-A24D-72A39DA231F5}"/>
                </a:ext>
              </a:extLst>
            </p:cNvPr>
            <p:cNvSpPr/>
            <p:nvPr/>
          </p:nvSpPr>
          <p:spPr>
            <a:xfrm rot="2594709">
              <a:off x="5914202" y="-829538"/>
              <a:ext cx="1840626" cy="4103396"/>
            </a:xfrm>
            <a:custGeom>
              <a:avLst/>
              <a:gdLst>
                <a:gd name="connsiteX0" fmla="*/ 157785 w 1840626"/>
                <a:gd name="connsiteY0" fmla="*/ 1582790 h 4103396"/>
                <a:gd name="connsiteX1" fmla="*/ 1840626 w 1840626"/>
                <a:gd name="connsiteY1" fmla="*/ 0 h 4103396"/>
                <a:gd name="connsiteX2" fmla="*/ 1840626 w 1840626"/>
                <a:gd name="connsiteY2" fmla="*/ 4103396 h 4103396"/>
                <a:gd name="connsiteX3" fmla="*/ 136084 w 1840626"/>
                <a:gd name="connsiteY3" fmla="*/ 2291108 h 4103396"/>
                <a:gd name="connsiteX4" fmla="*/ 157785 w 1840626"/>
                <a:gd name="connsiteY4" fmla="*/ 1582790 h 4103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0626" h="4103396">
                  <a:moveTo>
                    <a:pt x="157785" y="1582790"/>
                  </a:moveTo>
                  <a:lnTo>
                    <a:pt x="1840626" y="0"/>
                  </a:lnTo>
                  <a:lnTo>
                    <a:pt x="1840626" y="4103396"/>
                  </a:lnTo>
                  <a:lnTo>
                    <a:pt x="136084" y="2291108"/>
                  </a:lnTo>
                  <a:cubicBezTo>
                    <a:pt x="-53520" y="2089519"/>
                    <a:pt x="-43804" y="1772394"/>
                    <a:pt x="157785" y="1582790"/>
                  </a:cubicBezTo>
                  <a:close/>
                </a:path>
              </a:pathLst>
            </a:custGeom>
            <a:solidFill>
              <a:srgbClr val="EBEDF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F352207D-5466-4EEB-9AF2-6D73B6E94111}"/>
                </a:ext>
              </a:extLst>
            </p:cNvPr>
            <p:cNvSpPr/>
            <p:nvPr/>
          </p:nvSpPr>
          <p:spPr>
            <a:xfrm rot="2594709">
              <a:off x="10182016" y="3492945"/>
              <a:ext cx="1815356" cy="4052762"/>
            </a:xfrm>
            <a:custGeom>
              <a:avLst/>
              <a:gdLst>
                <a:gd name="connsiteX0" fmla="*/ 0 w 1815356"/>
                <a:gd name="connsiteY0" fmla="*/ 0 h 4052762"/>
                <a:gd name="connsiteX1" fmla="*/ 1679273 w 1815356"/>
                <a:gd name="connsiteY1" fmla="*/ 1785422 h 4052762"/>
                <a:gd name="connsiteX2" fmla="*/ 1657572 w 1815356"/>
                <a:gd name="connsiteY2" fmla="*/ 2493739 h 4052762"/>
                <a:gd name="connsiteX3" fmla="*/ 0 w 1815356"/>
                <a:gd name="connsiteY3" fmla="*/ 4052762 h 4052762"/>
              </a:gdLst>
              <a:ahLst/>
              <a:cxnLst>
                <a:cxn ang="0">
                  <a:pos x="connsiteX0" y="connsiteY0"/>
                </a:cxn>
                <a:cxn ang="0">
                  <a:pos x="connsiteX1" y="connsiteY1"/>
                </a:cxn>
                <a:cxn ang="0">
                  <a:pos x="connsiteX2" y="connsiteY2"/>
                </a:cxn>
                <a:cxn ang="0">
                  <a:pos x="connsiteX3" y="connsiteY3"/>
                </a:cxn>
              </a:cxnLst>
              <a:rect l="l" t="t" r="r" b="b"/>
              <a:pathLst>
                <a:path w="1815356" h="4052762">
                  <a:moveTo>
                    <a:pt x="0" y="0"/>
                  </a:moveTo>
                  <a:lnTo>
                    <a:pt x="1679273" y="1785422"/>
                  </a:lnTo>
                  <a:cubicBezTo>
                    <a:pt x="1868877" y="1987011"/>
                    <a:pt x="1859161" y="2304135"/>
                    <a:pt x="1657572" y="2493739"/>
                  </a:cubicBezTo>
                  <a:lnTo>
                    <a:pt x="0" y="4052762"/>
                  </a:lnTo>
                  <a:close/>
                </a:path>
              </a:pathLst>
            </a:custGeom>
            <a:solidFill>
              <a:srgbClr val="EBEDF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9" name="Picture Placeholder 8">
            <a:extLst>
              <a:ext uri="{FF2B5EF4-FFF2-40B4-BE49-F238E27FC236}">
                <a16:creationId xmlns:a16="http://schemas.microsoft.com/office/drawing/2014/main" id="{35A7B438-5802-461B-8EEA-D854A2A00A11}"/>
              </a:ext>
            </a:extLst>
          </p:cNvPr>
          <p:cNvSpPr>
            <a:spLocks noGrp="1"/>
          </p:cNvSpPr>
          <p:nvPr>
            <p:ph type="pic" sz="quarter" idx="10" hasCustomPrompt="1"/>
          </p:nvPr>
        </p:nvSpPr>
        <p:spPr>
          <a:xfrm>
            <a:off x="967760" y="1975239"/>
            <a:ext cx="4714875" cy="2731398"/>
          </a:xfrm>
          <a:noFill/>
        </p:spPr>
        <p:txBody>
          <a:bodyPr vert="horz" lIns="0" tIns="0" rIns="0" bIns="0" rtlCol="0" anchor="ctr" anchorCtr="0">
            <a:noAutofit/>
          </a:bodyPr>
          <a:lstStyle>
            <a:lvl1pPr marL="0" indent="0" algn="ct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screenshot</a:t>
            </a:r>
          </a:p>
        </p:txBody>
      </p:sp>
      <p:sp>
        <p:nvSpPr>
          <p:cNvPr id="10" name="Rectangle 9">
            <a:extLst>
              <a:ext uri="{FF2B5EF4-FFF2-40B4-BE49-F238E27FC236}">
                <a16:creationId xmlns:a16="http://schemas.microsoft.com/office/drawing/2014/main" id="{F9AD1947-AB6F-498B-8166-F432962A0DC9}"/>
              </a:ext>
            </a:extLst>
          </p:cNvPr>
          <p:cNvSpPr/>
          <p:nvPr userDrawn="1"/>
        </p:nvSpPr>
        <p:spPr>
          <a:xfrm>
            <a:off x="0" y="6701742"/>
            <a:ext cx="12192000" cy="156258"/>
          </a:xfrm>
          <a:prstGeom prst="rect">
            <a:avLst/>
          </a:prstGeom>
          <a:solidFill>
            <a:srgbClr val="1D35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9A9CACE-DD21-4FC1-BF7E-BA9FCAF7B025}"/>
              </a:ext>
            </a:extLst>
          </p:cNvPr>
          <p:cNvSpPr txBox="1"/>
          <p:nvPr userDrawn="1"/>
        </p:nvSpPr>
        <p:spPr>
          <a:xfrm>
            <a:off x="11535281" y="6324601"/>
            <a:ext cx="275717" cy="153888"/>
          </a:xfrm>
          <a:prstGeom prst="rect">
            <a:avLst/>
          </a:prstGeom>
          <a:noFill/>
        </p:spPr>
        <p:txBody>
          <a:bodyPr wrap="none" lIns="0" tIns="0" rIns="0" bIns="0" rtlCol="0">
            <a:spAutoFit/>
          </a:bodyPr>
          <a:lstStyle/>
          <a:p>
            <a:pPr algn="r"/>
            <a:fld id="{D5A737D5-9241-4FFE-95C9-A048E1B4DD8D}" type="datetimeyyyy">
              <a:rPr lang="en-US" sz="1000" smtClean="0"/>
              <a:pPr algn="r"/>
              <a:t>2026</a:t>
            </a:fld>
            <a:endParaRPr lang="en-US" sz="1000"/>
          </a:p>
        </p:txBody>
      </p:sp>
    </p:spTree>
    <p:extLst>
      <p:ext uri="{BB962C8B-B14F-4D97-AF65-F5344CB8AC3E}">
        <p14:creationId xmlns:p14="http://schemas.microsoft.com/office/powerpoint/2010/main" val="588751813"/>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A14BFE60-3099-4785-BDAA-52CDF93B761F}"/>
              </a:ext>
            </a:extLst>
          </p:cNvPr>
          <p:cNvGrpSpPr/>
          <p:nvPr userDrawn="1"/>
        </p:nvGrpSpPr>
        <p:grpSpPr>
          <a:xfrm>
            <a:off x="-1112088" y="186930"/>
            <a:ext cx="12923088" cy="5648019"/>
            <a:chOff x="-1169339" y="186930"/>
            <a:chExt cx="12912164" cy="5648019"/>
          </a:xfrm>
        </p:grpSpPr>
        <p:sp>
          <p:nvSpPr>
            <p:cNvPr id="4" name="Freeform: Shape 3">
              <a:extLst>
                <a:ext uri="{FF2B5EF4-FFF2-40B4-BE49-F238E27FC236}">
                  <a16:creationId xmlns:a16="http://schemas.microsoft.com/office/drawing/2014/main" id="{39188757-97EC-4731-B99C-D5383204FA3D}"/>
                </a:ext>
              </a:extLst>
            </p:cNvPr>
            <p:cNvSpPr/>
            <p:nvPr/>
          </p:nvSpPr>
          <p:spPr>
            <a:xfrm rot="2799743">
              <a:off x="485466" y="-1467875"/>
              <a:ext cx="4554425" cy="7864035"/>
            </a:xfrm>
            <a:custGeom>
              <a:avLst/>
              <a:gdLst>
                <a:gd name="connsiteX0" fmla="*/ 95727 w 4554425"/>
                <a:gd name="connsiteY0" fmla="*/ 4725236 h 7864035"/>
                <a:gd name="connsiteX1" fmla="*/ 4554425 w 4554425"/>
                <a:gd name="connsiteY1" fmla="*/ 0 h 7864035"/>
                <a:gd name="connsiteX2" fmla="*/ 4554425 w 4554425"/>
                <a:gd name="connsiteY2" fmla="*/ 6430266 h 7864035"/>
                <a:gd name="connsiteX3" fmla="*/ 3305449 w 4554425"/>
                <a:gd name="connsiteY3" fmla="*/ 7753906 h 7864035"/>
                <a:gd name="connsiteX4" fmla="*/ 2809185 w 4554425"/>
                <a:gd name="connsiteY4" fmla="*/ 7768308 h 7864035"/>
                <a:gd name="connsiteX5" fmla="*/ 110130 w 4554425"/>
                <a:gd name="connsiteY5" fmla="*/ 5221500 h 7864035"/>
                <a:gd name="connsiteX6" fmla="*/ 95727 w 4554425"/>
                <a:gd name="connsiteY6" fmla="*/ 4725236 h 7864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54425" h="7864035">
                  <a:moveTo>
                    <a:pt x="95727" y="4725236"/>
                  </a:moveTo>
                  <a:lnTo>
                    <a:pt x="4554425" y="0"/>
                  </a:lnTo>
                  <a:lnTo>
                    <a:pt x="4554425" y="6430266"/>
                  </a:lnTo>
                  <a:lnTo>
                    <a:pt x="3305449" y="7753906"/>
                  </a:lnTo>
                  <a:cubicBezTo>
                    <a:pt x="3172386" y="7894923"/>
                    <a:pt x="2950202" y="7901371"/>
                    <a:pt x="2809185" y="7768308"/>
                  </a:cubicBezTo>
                  <a:lnTo>
                    <a:pt x="110130" y="5221500"/>
                  </a:lnTo>
                  <a:cubicBezTo>
                    <a:pt x="-30887" y="5088437"/>
                    <a:pt x="-37335" y="4866253"/>
                    <a:pt x="95727" y="4725236"/>
                  </a:cubicBezTo>
                  <a:close/>
                </a:path>
              </a:pathLst>
            </a:custGeom>
            <a:solidFill>
              <a:srgbClr val="EBEDF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62EDFF31-03A5-4259-9CCB-B3C0DA887528}"/>
                </a:ext>
              </a:extLst>
            </p:cNvPr>
            <p:cNvSpPr/>
            <p:nvPr/>
          </p:nvSpPr>
          <p:spPr>
            <a:xfrm>
              <a:off x="2432056" y="1421882"/>
              <a:ext cx="9310768" cy="4413066"/>
            </a:xfrm>
            <a:custGeom>
              <a:avLst/>
              <a:gdLst>
                <a:gd name="connsiteX0" fmla="*/ 4676876 w 9310768"/>
                <a:gd name="connsiteY0" fmla="*/ 0 h 4413066"/>
                <a:gd name="connsiteX1" fmla="*/ 8959709 w 9310768"/>
                <a:gd name="connsiteY1" fmla="*/ 0 h 4413066"/>
                <a:gd name="connsiteX2" fmla="*/ 9310768 w 9310768"/>
                <a:gd name="connsiteY2" fmla="*/ 351059 h 4413066"/>
                <a:gd name="connsiteX3" fmla="*/ 9310768 w 9310768"/>
                <a:gd name="connsiteY3" fmla="*/ 1938784 h 4413066"/>
                <a:gd name="connsiteX4" fmla="*/ 6688574 w 9310768"/>
                <a:gd name="connsiteY4" fmla="*/ 4413066 h 4413066"/>
                <a:gd name="connsiteX5" fmla="*/ 0 w 9310768"/>
                <a:gd name="connsiteY5" fmla="*/ 4413066 h 4413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10768" h="4413066">
                  <a:moveTo>
                    <a:pt x="4676876" y="0"/>
                  </a:moveTo>
                  <a:lnTo>
                    <a:pt x="8959709" y="0"/>
                  </a:lnTo>
                  <a:cubicBezTo>
                    <a:pt x="9153594" y="0"/>
                    <a:pt x="9310768" y="157174"/>
                    <a:pt x="9310768" y="351059"/>
                  </a:cubicBezTo>
                  <a:lnTo>
                    <a:pt x="9310768" y="1938784"/>
                  </a:lnTo>
                  <a:lnTo>
                    <a:pt x="6688574" y="4413066"/>
                  </a:lnTo>
                  <a:lnTo>
                    <a:pt x="0" y="4413066"/>
                  </a:lnTo>
                  <a:close/>
                </a:path>
              </a:pathLst>
            </a:custGeom>
            <a:gradFill>
              <a:gsLst>
                <a:gs pos="0">
                  <a:srgbClr val="C6CCD5"/>
                </a:gs>
                <a:gs pos="83000">
                  <a:srgbClr val="EBEDF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5">
              <a:extLst>
                <a:ext uri="{FF2B5EF4-FFF2-40B4-BE49-F238E27FC236}">
                  <a16:creationId xmlns:a16="http://schemas.microsoft.com/office/drawing/2014/main" id="{0C2B21F1-37F1-4F2E-9CC4-0131209B84E9}"/>
                </a:ext>
              </a:extLst>
            </p:cNvPr>
            <p:cNvSpPr/>
            <p:nvPr/>
          </p:nvSpPr>
          <p:spPr>
            <a:xfrm>
              <a:off x="9025766" y="3271152"/>
              <a:ext cx="2717059" cy="2563797"/>
            </a:xfrm>
            <a:custGeom>
              <a:avLst/>
              <a:gdLst>
                <a:gd name="connsiteX0" fmla="*/ 2717059 w 2717059"/>
                <a:gd name="connsiteY0" fmla="*/ 0 h 2563797"/>
                <a:gd name="connsiteX1" fmla="*/ 2717059 w 2717059"/>
                <a:gd name="connsiteY1" fmla="*/ 2212738 h 2563797"/>
                <a:gd name="connsiteX2" fmla="*/ 2366000 w 2717059"/>
                <a:gd name="connsiteY2" fmla="*/ 2563797 h 2563797"/>
                <a:gd name="connsiteX3" fmla="*/ 0 w 2717059"/>
                <a:gd name="connsiteY3" fmla="*/ 2563797 h 2563797"/>
              </a:gdLst>
              <a:ahLst/>
              <a:cxnLst>
                <a:cxn ang="0">
                  <a:pos x="connsiteX0" y="connsiteY0"/>
                </a:cxn>
                <a:cxn ang="0">
                  <a:pos x="connsiteX1" y="connsiteY1"/>
                </a:cxn>
                <a:cxn ang="0">
                  <a:pos x="connsiteX2" y="connsiteY2"/>
                </a:cxn>
                <a:cxn ang="0">
                  <a:pos x="connsiteX3" y="connsiteY3"/>
                </a:cxn>
              </a:cxnLst>
              <a:rect l="l" t="t" r="r" b="b"/>
              <a:pathLst>
                <a:path w="2717059" h="2563797">
                  <a:moveTo>
                    <a:pt x="2717059" y="0"/>
                  </a:moveTo>
                  <a:lnTo>
                    <a:pt x="2717059" y="2212738"/>
                  </a:lnTo>
                  <a:cubicBezTo>
                    <a:pt x="2717059" y="2406623"/>
                    <a:pt x="2559885" y="2563797"/>
                    <a:pt x="2366000" y="2563797"/>
                  </a:cubicBezTo>
                  <a:lnTo>
                    <a:pt x="0" y="2563797"/>
                  </a:lnTo>
                  <a:close/>
                </a:path>
              </a:pathLst>
            </a:custGeom>
            <a:solidFill>
              <a:srgbClr val="EBEDF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BC396BD4-A9AA-46D6-8ECC-8B5243FB9429}"/>
              </a:ext>
            </a:extLst>
          </p:cNvPr>
          <p:cNvSpPr>
            <a:spLocks noGrp="1"/>
          </p:cNvSpPr>
          <p:nvPr>
            <p:ph type="title"/>
          </p:nvPr>
        </p:nvSpPr>
        <p:spPr/>
        <p:txBody>
          <a:bodyPr/>
          <a:lstStyle/>
          <a:p>
            <a:r>
              <a:rPr lang="en-US"/>
              <a:t>Click to edit Master title style</a:t>
            </a:r>
          </a:p>
        </p:txBody>
      </p:sp>
      <p:sp>
        <p:nvSpPr>
          <p:cNvPr id="10" name="Picture Placeholder 8">
            <a:extLst>
              <a:ext uri="{FF2B5EF4-FFF2-40B4-BE49-F238E27FC236}">
                <a16:creationId xmlns:a16="http://schemas.microsoft.com/office/drawing/2014/main" id="{A8D8621D-BCAD-4AA0-B77F-B7350EC8E8E6}"/>
              </a:ext>
            </a:extLst>
          </p:cNvPr>
          <p:cNvSpPr>
            <a:spLocks noGrp="1"/>
          </p:cNvSpPr>
          <p:nvPr>
            <p:ph type="pic" sz="quarter" idx="13" hasCustomPrompt="1"/>
          </p:nvPr>
        </p:nvSpPr>
        <p:spPr>
          <a:xfrm>
            <a:off x="853069" y="2712968"/>
            <a:ext cx="3219236" cy="1864952"/>
          </a:xfrm>
          <a:noFill/>
        </p:spPr>
        <p:txBody>
          <a:bodyPr vert="horz" lIns="0" tIns="0" rIns="0" bIns="0" rtlCol="0" anchor="ctr" anchorCtr="0">
            <a:noAutofit/>
          </a:bodyPr>
          <a:lstStyle>
            <a:lvl1pPr marL="0" indent="0" algn="ct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screenshot</a:t>
            </a:r>
          </a:p>
        </p:txBody>
      </p:sp>
      <p:sp>
        <p:nvSpPr>
          <p:cNvPr id="11" name="Picture Placeholder 8">
            <a:extLst>
              <a:ext uri="{FF2B5EF4-FFF2-40B4-BE49-F238E27FC236}">
                <a16:creationId xmlns:a16="http://schemas.microsoft.com/office/drawing/2014/main" id="{5F591713-17EB-4501-B262-07852B8EE63D}"/>
              </a:ext>
            </a:extLst>
          </p:cNvPr>
          <p:cNvSpPr>
            <a:spLocks noGrp="1"/>
          </p:cNvSpPr>
          <p:nvPr>
            <p:ph type="pic" sz="quarter" idx="14" hasCustomPrompt="1"/>
          </p:nvPr>
        </p:nvSpPr>
        <p:spPr>
          <a:xfrm>
            <a:off x="4539855" y="2712968"/>
            <a:ext cx="3219236" cy="1864952"/>
          </a:xfrm>
          <a:noFill/>
        </p:spPr>
        <p:txBody>
          <a:bodyPr vert="horz" lIns="0" tIns="0" rIns="0" bIns="0" rtlCol="0" anchor="ctr" anchorCtr="0">
            <a:noAutofit/>
          </a:bodyPr>
          <a:lstStyle>
            <a:lvl1pPr marL="0" indent="0" algn="ct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screenshot</a:t>
            </a:r>
          </a:p>
        </p:txBody>
      </p:sp>
      <p:sp>
        <p:nvSpPr>
          <p:cNvPr id="12" name="Picture Placeholder 8">
            <a:extLst>
              <a:ext uri="{FF2B5EF4-FFF2-40B4-BE49-F238E27FC236}">
                <a16:creationId xmlns:a16="http://schemas.microsoft.com/office/drawing/2014/main" id="{646D8D10-53B3-47ED-B2AC-BF6534983506}"/>
              </a:ext>
            </a:extLst>
          </p:cNvPr>
          <p:cNvSpPr>
            <a:spLocks noGrp="1"/>
          </p:cNvSpPr>
          <p:nvPr>
            <p:ph type="pic" sz="quarter" idx="15" hasCustomPrompt="1"/>
          </p:nvPr>
        </p:nvSpPr>
        <p:spPr>
          <a:xfrm>
            <a:off x="8226641" y="2712968"/>
            <a:ext cx="3219236" cy="1864952"/>
          </a:xfrm>
          <a:noFill/>
        </p:spPr>
        <p:txBody>
          <a:bodyPr vert="horz" lIns="0" tIns="0" rIns="0" bIns="0" rtlCol="0" anchor="ctr" anchorCtr="0">
            <a:noAutofit/>
          </a:bodyPr>
          <a:lstStyle>
            <a:lvl1pPr marL="0" indent="0" algn="ctr">
              <a:buNone/>
              <a:defRPr lang="en-US" sz="2000" b="1" dirty="0">
                <a:latin typeface="TT Norms Pro" panose="02000803030000020004" pitchFamily="50" charset="0"/>
              </a:defRPr>
            </a:lvl1pPr>
          </a:lstStyle>
          <a:p>
            <a:pPr marL="306933" lvl="0" indent="-306933" algn="ctr" defTabSz="914400">
              <a:tabLst/>
            </a:pPr>
            <a:r>
              <a:rPr lang="en-US"/>
              <a:t>Click image icon</a:t>
            </a:r>
            <a:br>
              <a:rPr lang="en-US"/>
            </a:br>
            <a:r>
              <a:rPr lang="en-US"/>
              <a:t>to insert screenshot</a:t>
            </a:r>
          </a:p>
        </p:txBody>
      </p:sp>
    </p:spTree>
    <p:extLst>
      <p:ext uri="{BB962C8B-B14F-4D97-AF65-F5344CB8AC3E}">
        <p14:creationId xmlns:p14="http://schemas.microsoft.com/office/powerpoint/2010/main" val="150035250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0998" y="410369"/>
            <a:ext cx="11430000" cy="1045571"/>
          </a:xfrm>
          <a:prstGeom prst="rect">
            <a:avLst/>
          </a:prstGeom>
        </p:spPr>
        <p:txBody>
          <a:bodyPr vert="horz" lIns="0" tIns="0" rIns="0" bIns="0" rtlCol="0" anchor="t" anchorCtr="0">
            <a:noAutofit/>
          </a:bodyPr>
          <a:lstStyle/>
          <a:p>
            <a:r>
              <a:rPr lang="en-US"/>
              <a:t>Click to edit Master title style</a:t>
            </a:r>
          </a:p>
        </p:txBody>
      </p:sp>
      <p:sp>
        <p:nvSpPr>
          <p:cNvPr id="3" name="Text Placeholder 2"/>
          <p:cNvSpPr>
            <a:spLocks noGrp="1"/>
          </p:cNvSpPr>
          <p:nvPr>
            <p:ph type="body" idx="1"/>
          </p:nvPr>
        </p:nvSpPr>
        <p:spPr>
          <a:xfrm>
            <a:off x="381000" y="1600201"/>
            <a:ext cx="11430000" cy="45720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751A1471-0C3E-47FA-AC80-5882A2A24E98}"/>
              </a:ext>
            </a:extLst>
          </p:cNvPr>
          <p:cNvSpPr/>
          <p:nvPr userDrawn="1"/>
        </p:nvSpPr>
        <p:spPr>
          <a:xfrm>
            <a:off x="0" y="6701742"/>
            <a:ext cx="12192000" cy="156258"/>
          </a:xfrm>
          <a:prstGeom prst="rect">
            <a:avLst/>
          </a:prstGeom>
          <a:solidFill>
            <a:srgbClr val="1D35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541DEAF-D1A4-45B3-816E-E7F9F4634F5C}"/>
              </a:ext>
            </a:extLst>
          </p:cNvPr>
          <p:cNvSpPr txBox="1"/>
          <p:nvPr userDrawn="1"/>
        </p:nvSpPr>
        <p:spPr>
          <a:xfrm>
            <a:off x="11535281" y="6324601"/>
            <a:ext cx="275717" cy="153888"/>
          </a:xfrm>
          <a:prstGeom prst="rect">
            <a:avLst/>
          </a:prstGeom>
          <a:noFill/>
        </p:spPr>
        <p:txBody>
          <a:bodyPr wrap="none" lIns="0" tIns="0" rIns="0" bIns="0" rtlCol="0">
            <a:spAutoFit/>
          </a:bodyPr>
          <a:lstStyle/>
          <a:p>
            <a:pPr algn="r"/>
            <a:fld id="{D5A737D5-9241-4FFE-95C9-A048E1B4DD8D}" type="datetimeyyyy">
              <a:rPr lang="en-US" sz="1000" smtClean="0"/>
              <a:pPr algn="r"/>
              <a:t>2026</a:t>
            </a:fld>
            <a:endParaRPr lang="en-US" sz="1000"/>
          </a:p>
        </p:txBody>
      </p:sp>
      <p:pic>
        <p:nvPicPr>
          <p:cNvPr id="7" name="Graphic 6">
            <a:extLst>
              <a:ext uri="{FF2B5EF4-FFF2-40B4-BE49-F238E27FC236}">
                <a16:creationId xmlns:a16="http://schemas.microsoft.com/office/drawing/2014/main" id="{9BEA6F82-7442-F545-A845-1E5590360DCD}"/>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380998" y="6310981"/>
            <a:ext cx="1084008" cy="273299"/>
          </a:xfrm>
          <a:prstGeom prst="rect">
            <a:avLst/>
          </a:prstGeom>
        </p:spPr>
      </p:pic>
    </p:spTree>
    <p:extLst>
      <p:ext uri="{BB962C8B-B14F-4D97-AF65-F5344CB8AC3E}">
        <p14:creationId xmlns:p14="http://schemas.microsoft.com/office/powerpoint/2010/main" val="414786734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50" r:id="rId3"/>
    <p:sldLayoutId id="2147483652" r:id="rId4"/>
    <p:sldLayoutId id="2147483654" r:id="rId5"/>
    <p:sldLayoutId id="2147483655" r:id="rId6"/>
    <p:sldLayoutId id="2147483671" r:id="rId7"/>
    <p:sldLayoutId id="2147483678" r:id="rId8"/>
    <p:sldLayoutId id="2147483673" r:id="rId9"/>
    <p:sldLayoutId id="2147483672" r:id="rId10"/>
    <p:sldLayoutId id="2147483660" r:id="rId11"/>
    <p:sldLayoutId id="2147483677" r:id="rId12"/>
    <p:sldLayoutId id="2147483656" r:id="rId13"/>
    <p:sldLayoutId id="2147483659" r:id="rId14"/>
    <p:sldLayoutId id="2147483661" r:id="rId15"/>
    <p:sldLayoutId id="2147483668" r:id="rId16"/>
    <p:sldLayoutId id="2147483667" r:id="rId17"/>
    <p:sldLayoutId id="2147483669" r:id="rId18"/>
    <p:sldLayoutId id="2147483674" r:id="rId19"/>
    <p:sldLayoutId id="2147483675" r:id="rId20"/>
    <p:sldLayoutId id="2147483676" r:id="rId21"/>
    <p:sldLayoutId id="2147483665" r:id="rId22"/>
    <p:sldLayoutId id="2147483662" r:id="rId23"/>
    <p:sldLayoutId id="2147483663" r:id="rId24"/>
    <p:sldLayoutId id="2147483664" r:id="rId25"/>
    <p:sldLayoutId id="2147483670" r:id="rId26"/>
    <p:sldLayoutId id="2147483658" r:id="rId27"/>
  </p:sldLayoutIdLst>
  <p:transition>
    <p:fade/>
  </p:transition>
  <p:hf sldNum="0" hdr="0" ftr="0"/>
  <p:txStyles>
    <p:titleStyle>
      <a:lvl1pPr algn="l" defTabSz="914445" rtl="0" eaLnBrk="1" latinLnBrk="0" hangingPunct="1">
        <a:lnSpc>
          <a:spcPct val="90000"/>
        </a:lnSpc>
        <a:spcBef>
          <a:spcPct val="0"/>
        </a:spcBef>
        <a:buNone/>
        <a:defRPr sz="4800" b="1" kern="1200">
          <a:solidFill>
            <a:schemeClr val="tx1"/>
          </a:solidFill>
          <a:latin typeface="+mj-lt"/>
          <a:ea typeface="+mj-ea"/>
          <a:cs typeface="+mj-cs"/>
        </a:defRPr>
      </a:lvl1pPr>
    </p:titleStyle>
    <p:bodyStyle>
      <a:lvl1pPr marL="306933" indent="-306933" algn="l" defTabSz="914445" rtl="0" eaLnBrk="1" latinLnBrk="0" hangingPunct="1">
        <a:lnSpc>
          <a:spcPct val="90000"/>
        </a:lnSpc>
        <a:spcBef>
          <a:spcPts val="1000"/>
        </a:spcBef>
        <a:buClr>
          <a:srgbClr val="6A27DB"/>
        </a:buClr>
        <a:buFont typeface="Arial" panose="020B0604020202020204" pitchFamily="34" charset="0"/>
        <a:buChar char="•"/>
        <a:defRPr sz="2801" kern="1200">
          <a:solidFill>
            <a:schemeClr val="tx1"/>
          </a:solidFill>
          <a:latin typeface="+mn-lt"/>
          <a:ea typeface="+mn-ea"/>
          <a:cs typeface="+mn-cs"/>
        </a:defRPr>
      </a:lvl1pPr>
      <a:lvl2pPr marL="613864" indent="-306933" algn="l" defTabSz="914445" rtl="0" eaLnBrk="1" latinLnBrk="0" hangingPunct="1">
        <a:lnSpc>
          <a:spcPct val="90000"/>
        </a:lnSpc>
        <a:spcBef>
          <a:spcPts val="500"/>
        </a:spcBef>
        <a:buClr>
          <a:srgbClr val="6A27DB"/>
        </a:buClr>
        <a:buFont typeface="Arial" panose="020B0604020202020204" pitchFamily="34" charset="0"/>
        <a:buChar char="•"/>
        <a:tabLst>
          <a:tab pos="613864" algn="l"/>
        </a:tabLst>
        <a:defRPr sz="2400" kern="1200">
          <a:solidFill>
            <a:schemeClr val="tx1"/>
          </a:solidFill>
          <a:latin typeface="+mn-lt"/>
          <a:ea typeface="+mn-ea"/>
          <a:cs typeface="+mn-cs"/>
        </a:defRPr>
      </a:lvl2pPr>
      <a:lvl3pPr marL="912330" indent="-298466" algn="l" defTabSz="914445" rtl="0" eaLnBrk="1" latinLnBrk="0" hangingPunct="1">
        <a:lnSpc>
          <a:spcPct val="90000"/>
        </a:lnSpc>
        <a:spcBef>
          <a:spcPts val="500"/>
        </a:spcBef>
        <a:buClr>
          <a:srgbClr val="6A27DB"/>
        </a:buClr>
        <a:buFont typeface="Arial" panose="020B0604020202020204" pitchFamily="34" charset="0"/>
        <a:buChar char="•"/>
        <a:defRPr sz="2000" kern="1200">
          <a:solidFill>
            <a:schemeClr val="tx1"/>
          </a:solidFill>
          <a:latin typeface="+mn-lt"/>
          <a:ea typeface="+mn-ea"/>
          <a:cs typeface="+mn-cs"/>
        </a:defRPr>
      </a:lvl3pPr>
      <a:lvl4pPr marL="1219261" indent="-306933" algn="l" defTabSz="914445" rtl="0" eaLnBrk="1" latinLnBrk="0" hangingPunct="1">
        <a:lnSpc>
          <a:spcPct val="90000"/>
        </a:lnSpc>
        <a:spcBef>
          <a:spcPts val="500"/>
        </a:spcBef>
        <a:buClr>
          <a:srgbClr val="6A27DB"/>
        </a:buClr>
        <a:buFont typeface="Arial" panose="020B0604020202020204" pitchFamily="34" charset="0"/>
        <a:buChar char="•"/>
        <a:defRPr sz="1800" kern="1200">
          <a:solidFill>
            <a:schemeClr val="tx1"/>
          </a:solidFill>
          <a:latin typeface="+mn-lt"/>
          <a:ea typeface="+mn-ea"/>
          <a:cs typeface="+mn-cs"/>
        </a:defRPr>
      </a:lvl4pPr>
      <a:lvl5pPr marL="1526194" indent="-306933" algn="l" defTabSz="914445" rtl="0" eaLnBrk="1" latinLnBrk="0" hangingPunct="1">
        <a:lnSpc>
          <a:spcPct val="90000"/>
        </a:lnSpc>
        <a:spcBef>
          <a:spcPts val="500"/>
        </a:spcBef>
        <a:buClr>
          <a:srgbClr val="6A27DB"/>
        </a:buClr>
        <a:buFont typeface="Arial" panose="020B0604020202020204" pitchFamily="34" charset="0"/>
        <a:buChar char="•"/>
        <a:defRPr sz="1600" kern="1200">
          <a:solidFill>
            <a:schemeClr val="tx1"/>
          </a:solidFill>
          <a:latin typeface="+mn-lt"/>
          <a:ea typeface="+mn-ea"/>
          <a:cs typeface="+mn-cs"/>
        </a:defRPr>
      </a:lvl5pPr>
      <a:lvl6pPr marL="2514725" indent="-228612" algn="l" defTabSz="914445"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948" indent="-228612" algn="l" defTabSz="914445"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9171" indent="-228612" algn="l" defTabSz="914445"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394" indent="-228612" algn="l" defTabSz="914445"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en-US"/>
      </a:defPPr>
      <a:lvl1pPr marL="0" algn="l" defTabSz="914445" rtl="0" eaLnBrk="1" latinLnBrk="0" hangingPunct="1">
        <a:defRPr sz="1801" kern="1200">
          <a:solidFill>
            <a:schemeClr val="tx1"/>
          </a:solidFill>
          <a:latin typeface="+mn-lt"/>
          <a:ea typeface="+mn-ea"/>
          <a:cs typeface="+mn-cs"/>
        </a:defRPr>
      </a:lvl1pPr>
      <a:lvl2pPr marL="457223" algn="l" defTabSz="914445" rtl="0" eaLnBrk="1" latinLnBrk="0" hangingPunct="1">
        <a:defRPr sz="1801" kern="1200">
          <a:solidFill>
            <a:schemeClr val="tx1"/>
          </a:solidFill>
          <a:latin typeface="+mn-lt"/>
          <a:ea typeface="+mn-ea"/>
          <a:cs typeface="+mn-cs"/>
        </a:defRPr>
      </a:lvl2pPr>
      <a:lvl3pPr marL="914445" algn="l" defTabSz="914445" rtl="0" eaLnBrk="1" latinLnBrk="0" hangingPunct="1">
        <a:defRPr sz="1801" kern="1200">
          <a:solidFill>
            <a:schemeClr val="tx1"/>
          </a:solidFill>
          <a:latin typeface="+mn-lt"/>
          <a:ea typeface="+mn-ea"/>
          <a:cs typeface="+mn-cs"/>
        </a:defRPr>
      </a:lvl3pPr>
      <a:lvl4pPr marL="1371668" algn="l" defTabSz="914445" rtl="0" eaLnBrk="1" latinLnBrk="0" hangingPunct="1">
        <a:defRPr sz="1801" kern="1200">
          <a:solidFill>
            <a:schemeClr val="tx1"/>
          </a:solidFill>
          <a:latin typeface="+mn-lt"/>
          <a:ea typeface="+mn-ea"/>
          <a:cs typeface="+mn-cs"/>
        </a:defRPr>
      </a:lvl4pPr>
      <a:lvl5pPr marL="1828892" algn="l" defTabSz="914445" rtl="0" eaLnBrk="1" latinLnBrk="0" hangingPunct="1">
        <a:defRPr sz="1801" kern="1200">
          <a:solidFill>
            <a:schemeClr val="tx1"/>
          </a:solidFill>
          <a:latin typeface="+mn-lt"/>
          <a:ea typeface="+mn-ea"/>
          <a:cs typeface="+mn-cs"/>
        </a:defRPr>
      </a:lvl5pPr>
      <a:lvl6pPr marL="2286115" algn="l" defTabSz="914445" rtl="0" eaLnBrk="1" latinLnBrk="0" hangingPunct="1">
        <a:defRPr sz="1801" kern="1200">
          <a:solidFill>
            <a:schemeClr val="tx1"/>
          </a:solidFill>
          <a:latin typeface="+mn-lt"/>
          <a:ea typeface="+mn-ea"/>
          <a:cs typeface="+mn-cs"/>
        </a:defRPr>
      </a:lvl6pPr>
      <a:lvl7pPr marL="2743337" algn="l" defTabSz="914445" rtl="0" eaLnBrk="1" latinLnBrk="0" hangingPunct="1">
        <a:defRPr sz="1801" kern="1200">
          <a:solidFill>
            <a:schemeClr val="tx1"/>
          </a:solidFill>
          <a:latin typeface="+mn-lt"/>
          <a:ea typeface="+mn-ea"/>
          <a:cs typeface="+mn-cs"/>
        </a:defRPr>
      </a:lvl7pPr>
      <a:lvl8pPr marL="3200560" algn="l" defTabSz="914445" rtl="0" eaLnBrk="1" latinLnBrk="0" hangingPunct="1">
        <a:defRPr sz="1801" kern="1200">
          <a:solidFill>
            <a:schemeClr val="tx1"/>
          </a:solidFill>
          <a:latin typeface="+mn-lt"/>
          <a:ea typeface="+mn-ea"/>
          <a:cs typeface="+mn-cs"/>
        </a:defRPr>
      </a:lvl8pPr>
      <a:lvl9pPr marL="3657783" algn="l" defTabSz="914445" rtl="0" eaLnBrk="1" latinLnBrk="0" hangingPunct="1">
        <a:defRPr sz="1801" kern="1200">
          <a:solidFill>
            <a:schemeClr val="tx1"/>
          </a:solidFill>
          <a:latin typeface="+mn-lt"/>
          <a:ea typeface="+mn-ea"/>
          <a:cs typeface="+mn-cs"/>
        </a:defRPr>
      </a:lvl9pPr>
    </p:otherStyle>
  </p:txStyles>
  <p:extLst>
    <p:ext uri="{27BBF7A9-308A-43DC-89C8-2F10F3537804}">
      <p15:sldGuideLst xmlns:p15="http://schemas.microsoft.com/office/powerpoint/2012/main">
        <p15:guide id="3" pos="240" userDrawn="1">
          <p15:clr>
            <a:srgbClr val="A4A3A4"/>
          </p15:clr>
        </p15:guide>
        <p15:guide id="4" pos="7440" userDrawn="1">
          <p15:clr>
            <a:srgbClr val="A4A3A4"/>
          </p15:clr>
        </p15:guide>
        <p15:guide id="5" orient="horz" pos="240" userDrawn="1">
          <p15:clr>
            <a:srgbClr val="A4A3A4"/>
          </p15:clr>
        </p15:guide>
        <p15:guide id="8" orient="horz" pos="4032" userDrawn="1">
          <p15:clr>
            <a:srgbClr val="A4A3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hyperlink" Target="https://share.vidyard.com/watch/qXtzhVYyNcSSfsWc3eSSbD" TargetMode="External"/><Relationship Id="rId13" Type="http://schemas.openxmlformats.org/officeDocument/2006/relationships/hyperlink" Target="https://www.bittitan.com/" TargetMode="External"/><Relationship Id="rId18" Type="http://schemas.openxmlformats.org/officeDocument/2006/relationships/hyperlink" Target="https://get.bittitan.com/bittitan-academy/" TargetMode="External"/><Relationship Id="rId3" Type="http://schemas.openxmlformats.org/officeDocument/2006/relationships/hyperlink" Target="mailto:akhatri@BitTitan.com" TargetMode="External"/><Relationship Id="rId21" Type="http://schemas.openxmlformats.org/officeDocument/2006/relationships/hyperlink" Target="mailto:marabitg@bittitan.com" TargetMode="External"/><Relationship Id="rId7" Type="http://schemas.openxmlformats.org/officeDocument/2006/relationships/hyperlink" Target="https://share.vidyard.com/watch/qeAfrmyYVKSoddnte4eFGn" TargetMode="External"/><Relationship Id="rId12" Type="http://schemas.openxmlformats.org/officeDocument/2006/relationships/hyperlink" Target="https://share.vidyard.com/watch/XjK9NZ2kroeRfzt2WP8fwm" TargetMode="External"/><Relationship Id="rId17" Type="http://schemas.openxmlformats.org/officeDocument/2006/relationships/hyperlink" Target="https://migrationwiz.sharepoint.com/:b:/s/Marketing/EbddgBrhMXxAgDTeZCFfVJsBjiykevmQZmnY7McX9VADUg?e=GETWGr" TargetMode="External"/><Relationship Id="rId2" Type="http://schemas.openxmlformats.org/officeDocument/2006/relationships/notesSlide" Target="../notesSlides/notesSlide1.xml"/><Relationship Id="rId16" Type="http://schemas.openxmlformats.org/officeDocument/2006/relationships/hyperlink" Target="https://migrationwiz.sharepoint.com/:b:/s/Marketing/EWkeA3dNJzlDobZyIawx45YBz1Bipj_fjFZYqxSfYEGoHQ?e=DWSDv1" TargetMode="External"/><Relationship Id="rId20" Type="http://schemas.openxmlformats.org/officeDocument/2006/relationships/hyperlink" Target="PowerSyncPro%20Getting%20Started%20Guide" TargetMode="External"/><Relationship Id="rId1" Type="http://schemas.openxmlformats.org/officeDocument/2006/relationships/slideLayout" Target="../slideLayouts/slideLayout6.xml"/><Relationship Id="rId6" Type="http://schemas.openxmlformats.org/officeDocument/2006/relationships/image" Target="../media/image8.svg"/><Relationship Id="rId11" Type="http://schemas.openxmlformats.org/officeDocument/2006/relationships/hyperlink" Target="https://share.vidyard.com/watch/7H6x2Ze7abK1jugto4s5uH" TargetMode="External"/><Relationship Id="rId24" Type="http://schemas.openxmlformats.org/officeDocument/2006/relationships/hyperlink" Target="mailto:msiharath@bittitan.com" TargetMode="External"/><Relationship Id="rId5" Type="http://schemas.openxmlformats.org/officeDocument/2006/relationships/hyperlink" Target="https://azuremarketplace.microsoft.com/en-us/marketplace/apps/bittitan.39854d8c-b41d-11e6-a82f-e4b31882dc3b?tab=Overview" TargetMode="External"/><Relationship Id="rId15" Type="http://schemas.openxmlformats.org/officeDocument/2006/relationships/hyperlink" Target="https://www.g2.com/products/migrationwiz/reviews" TargetMode="External"/><Relationship Id="rId23" Type="http://schemas.openxmlformats.org/officeDocument/2006/relationships/hyperlink" Target="mailto:xgiraldo@bittitan.com" TargetMode="External"/><Relationship Id="rId10" Type="http://schemas.openxmlformats.org/officeDocument/2006/relationships/hyperlink" Target="https://share.vidyard.com/watch/Z4rdhpx7YhYn7eVzSGTCs2" TargetMode="External"/><Relationship Id="rId19" Type="http://schemas.openxmlformats.org/officeDocument/2006/relationships/hyperlink" Target="https://www.bittitan.com/powersyncprodownloads/" TargetMode="External"/><Relationship Id="rId4" Type="http://schemas.openxmlformats.org/officeDocument/2006/relationships/hyperlink" Target="mailto:lonc@bittitan.com" TargetMode="External"/><Relationship Id="rId9" Type="http://schemas.openxmlformats.org/officeDocument/2006/relationships/hyperlink" Target="https://share.vidyard.com/watch/KoWArVg4LdK1uM6DHZfSmP" TargetMode="External"/><Relationship Id="rId14" Type="http://schemas.openxmlformats.org/officeDocument/2006/relationships/hyperlink" Target="https://www.bittitan.com/blog/customer-stories/" TargetMode="External"/><Relationship Id="rId22" Type="http://schemas.openxmlformats.org/officeDocument/2006/relationships/hyperlink" Target="mailto:shughes@bittitan.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42669E-A8A3-6CAE-75F6-80664806AA33}"/>
              </a:ext>
            </a:extLst>
          </p:cNvPr>
          <p:cNvSpPr/>
          <p:nvPr/>
        </p:nvSpPr>
        <p:spPr>
          <a:xfrm>
            <a:off x="11513489" y="6337190"/>
            <a:ext cx="333955" cy="1272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651B805D-D41F-4437-844D-EA02E2C4F095}"/>
              </a:ext>
            </a:extLst>
          </p:cNvPr>
          <p:cNvGraphicFramePr>
            <a:graphicFrameLocks noGrp="1"/>
          </p:cNvGraphicFramePr>
          <p:nvPr>
            <p:extLst>
              <p:ext uri="{D42A27DB-BD31-4B8C-83A1-F6EECF244321}">
                <p14:modId xmlns:p14="http://schemas.microsoft.com/office/powerpoint/2010/main" val="3011847551"/>
              </p:ext>
            </p:extLst>
          </p:nvPr>
        </p:nvGraphicFramePr>
        <p:xfrm>
          <a:off x="3241671" y="723477"/>
          <a:ext cx="8958054" cy="6032440"/>
        </p:xfrm>
        <a:graphic>
          <a:graphicData uri="http://schemas.openxmlformats.org/drawingml/2006/table">
            <a:tbl>
              <a:tblPr firstRow="1" bandRow="1">
                <a:tableStyleId>{5C22544A-7EE6-4342-B048-85BDC9FD1C3A}</a:tableStyleId>
              </a:tblPr>
              <a:tblGrid>
                <a:gridCol w="3761491">
                  <a:extLst>
                    <a:ext uri="{9D8B030D-6E8A-4147-A177-3AD203B41FA5}">
                      <a16:colId xmlns:a16="http://schemas.microsoft.com/office/drawing/2014/main" val="192886817"/>
                    </a:ext>
                  </a:extLst>
                </a:gridCol>
                <a:gridCol w="1011226">
                  <a:extLst>
                    <a:ext uri="{9D8B030D-6E8A-4147-A177-3AD203B41FA5}">
                      <a16:colId xmlns:a16="http://schemas.microsoft.com/office/drawing/2014/main" val="3597656002"/>
                    </a:ext>
                  </a:extLst>
                </a:gridCol>
                <a:gridCol w="1199319">
                  <a:extLst>
                    <a:ext uri="{9D8B030D-6E8A-4147-A177-3AD203B41FA5}">
                      <a16:colId xmlns:a16="http://schemas.microsoft.com/office/drawing/2014/main" val="79413100"/>
                    </a:ext>
                  </a:extLst>
                </a:gridCol>
                <a:gridCol w="2986018">
                  <a:extLst>
                    <a:ext uri="{9D8B030D-6E8A-4147-A177-3AD203B41FA5}">
                      <a16:colId xmlns:a16="http://schemas.microsoft.com/office/drawing/2014/main" val="3320535817"/>
                    </a:ext>
                  </a:extLst>
                </a:gridCol>
              </a:tblGrid>
              <a:tr h="806632">
                <a:tc gridSpan="4">
                  <a:txBody>
                    <a:bodyPr/>
                    <a:lstStyle/>
                    <a:p>
                      <a:pPr marL="0" marR="0" lvl="0" indent="0" algn="l" rtl="0" eaLnBrk="1" fontAlgn="auto" latinLnBrk="0" hangingPunct="1">
                        <a:lnSpc>
                          <a:spcPct val="100000"/>
                        </a:lnSpc>
                        <a:spcBef>
                          <a:spcPts val="0"/>
                        </a:spcBef>
                        <a:spcAft>
                          <a:spcPts val="0"/>
                        </a:spcAft>
                        <a:buClrTx/>
                        <a:buSzTx/>
                        <a:buFontTx/>
                        <a:buNone/>
                      </a:pPr>
                      <a:r>
                        <a:rPr kumimoji="0" lang="en-US" sz="1050" b="0" i="0" u="none" strike="noStrike" kern="1200" cap="none" spc="0" normalizeH="0" baseline="0" noProof="0" dirty="0">
                          <a:ln>
                            <a:noFill/>
                          </a:ln>
                          <a:solidFill>
                            <a:schemeClr val="bg1"/>
                          </a:solidFill>
                          <a:effectLst/>
                          <a:uLnTx/>
                          <a:uFillTx/>
                          <a:latin typeface="Calibri"/>
                          <a:ea typeface="+mn-ea"/>
                          <a:cs typeface="Calibri"/>
                        </a:rPr>
                        <a:t>BitTitan, a top-tier Microsoft co-sell partner, empowers companies to successfully deploy, manage and automate modern work technologies through SaaS migration. MigrationWiz® is the industry-leading SaaS migration solution that securely moves mailboxes, documents, PST files, Public Folders, Microsoft Teams and Active Directory to Microsoft 365. BitTitan provides a complete migration stack with companion tools PowerSyncPro Migration Agent and DirSync. Migration Agent handles user, device, and application reconfiguration, while DirSync streamlines complex Active Directory syncing and migration. MigrationWiz and PowerSyncPro are available from BitTitan and via Private Offer in the Microsoft Marketplace to aid companies in their MACC retirement. </a:t>
                      </a:r>
                      <a:endParaRPr kumimoji="0" lang="en-US" sz="1050" b="0" i="0" u="none" strike="noStrike" kern="1200" cap="none" spc="0" normalizeH="0" baseline="0" noProof="0" dirty="0">
                        <a:ln>
                          <a:noFill/>
                        </a:ln>
                        <a:solidFill>
                          <a:schemeClr val="bg1"/>
                        </a:solidFill>
                        <a:effectLst/>
                        <a:uLnTx/>
                        <a:uFillTx/>
                        <a:latin typeface="Calibri" panose="020F0502020204030204" pitchFamily="34" charset="0"/>
                        <a:ea typeface="+mn-ea"/>
                        <a:cs typeface="Calibri" panose="020F0502020204030204" pitchFamily="34" charset="0"/>
                      </a:endParaRPr>
                    </a:p>
                  </a:txBody>
                  <a:tcPr marR="292608">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28297280"/>
                  </a:ext>
                </a:extLst>
              </a:tr>
              <a:tr h="1390201">
                <a:tc gridSpan="2">
                  <a:txBody>
                    <a:bodyPr/>
                    <a:lstStyle/>
                    <a:p>
                      <a:pPr marL="0" marR="0" lvl="0" indent="0" algn="l" defTabSz="914225" rtl="0" eaLnBrk="1" fontAlgn="auto" latinLnBrk="0" hangingPunct="1">
                        <a:lnSpc>
                          <a:spcPct val="100000"/>
                        </a:lnSpc>
                        <a:spcBef>
                          <a:spcPts val="0"/>
                        </a:spcBef>
                        <a:spcAft>
                          <a:spcPts val="300"/>
                        </a:spcAft>
                        <a:buClrTx/>
                        <a:buSzTx/>
                        <a:buFontTx/>
                        <a:buNone/>
                        <a:tabLst/>
                        <a:defRPr/>
                      </a:pPr>
                      <a:r>
                        <a:rPr kumimoji="0" lang="en-IN" sz="1000" b="1" i="0" u="none" strike="noStrike" kern="1200" cap="none" spc="0" normalizeH="0" baseline="0" noProof="0" dirty="0">
                          <a:ln>
                            <a:noFill/>
                          </a:ln>
                          <a:solidFill>
                            <a:schemeClr val="tx1"/>
                          </a:solidFill>
                          <a:effectLst/>
                          <a:uLnTx/>
                          <a:uFillTx/>
                          <a:latin typeface="Calibri"/>
                          <a:ea typeface="+mn-ea"/>
                          <a:cs typeface="Calibri"/>
                        </a:rPr>
                        <a:t>Position if Your Account is:</a:t>
                      </a:r>
                      <a:endParaRPr kumimoji="0" lang="en-IN" sz="1000" b="0" i="0" u="none" strike="noStrike" kern="1200" cap="none" spc="0" normalizeH="0" baseline="0" noProof="0" dirty="0">
                        <a:ln>
                          <a:noFill/>
                        </a:ln>
                        <a:solidFill>
                          <a:schemeClr val="tx1"/>
                        </a:solidFill>
                        <a:effectLst/>
                        <a:uLnTx/>
                        <a:uFillTx/>
                        <a:latin typeface="Calibri"/>
                        <a:ea typeface="+mn-ea"/>
                        <a:cs typeface="Calibri"/>
                      </a:endParaRPr>
                    </a:p>
                    <a:p>
                      <a:pPr marL="152400" marR="0" lvl="0" indent="-152400" algn="l" defTabSz="91422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000" b="0" i="0" u="none" strike="noStrike" kern="1200" cap="none" spc="0" normalizeH="0" baseline="0" noProof="0" dirty="0">
                          <a:ln>
                            <a:noFill/>
                          </a:ln>
                          <a:solidFill>
                            <a:schemeClr val="tx1"/>
                          </a:solidFill>
                          <a:effectLst/>
                          <a:uLnTx/>
                          <a:uFillTx/>
                          <a:latin typeface="Calibri"/>
                          <a:ea typeface="+mn-ea"/>
                          <a:cs typeface="Calibri"/>
                        </a:rPr>
                        <a:t>Involved in M&amp;A requiring a tenant merge</a:t>
                      </a:r>
                    </a:p>
                    <a:p>
                      <a:pPr marL="152400" marR="0" lvl="0" indent="-152400" algn="l" defTabSz="91422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000" b="0" i="0" u="none" strike="noStrike" kern="1200" cap="none" spc="0" normalizeH="0" baseline="0" noProof="0" dirty="0">
                          <a:ln>
                            <a:noFill/>
                          </a:ln>
                          <a:solidFill>
                            <a:schemeClr val="tx1"/>
                          </a:solidFill>
                          <a:effectLst/>
                          <a:uLnTx/>
                          <a:uFillTx/>
                          <a:latin typeface="Calibri"/>
                          <a:ea typeface="+mn-ea"/>
                          <a:cs typeface="Calibri"/>
                        </a:rPr>
                        <a:t>Considering or ready to move modern work workloads from tenant to tenant or tenant consolidations</a:t>
                      </a:r>
                    </a:p>
                    <a:p>
                      <a:pPr marL="152400" marR="0" lvl="0" indent="-152400" algn="l" defTabSz="91422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000" b="0" i="0" u="none" strike="noStrike" kern="1200" cap="none" spc="0" normalizeH="0" baseline="0" noProof="0" dirty="0">
                          <a:ln>
                            <a:noFill/>
                          </a:ln>
                          <a:solidFill>
                            <a:schemeClr val="tx1"/>
                          </a:solidFill>
                          <a:effectLst/>
                          <a:uLnTx/>
                          <a:uFillTx/>
                          <a:latin typeface="Calibri"/>
                          <a:ea typeface="+mn-ea"/>
                          <a:cs typeface="Calibri"/>
                        </a:rPr>
                        <a:t>Moving from on-prem Exchange to M365</a:t>
                      </a:r>
                    </a:p>
                    <a:p>
                      <a:pPr marL="152400" marR="0" lvl="0" indent="-152400" algn="l" defTabSz="91422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000" b="0" i="0" u="none" strike="noStrike" kern="1200" cap="none" spc="0" normalizeH="0" baseline="0" noProof="0" dirty="0">
                          <a:ln>
                            <a:noFill/>
                          </a:ln>
                          <a:solidFill>
                            <a:schemeClr val="tx1"/>
                          </a:solidFill>
                          <a:effectLst/>
                          <a:uLnTx/>
                          <a:uFillTx/>
                          <a:latin typeface="Calibri"/>
                          <a:ea typeface="+mn-ea"/>
                          <a:cs typeface="Calibri"/>
                        </a:rPr>
                        <a:t>Moving from Google and other collab tools to M365</a:t>
                      </a:r>
                    </a:p>
                    <a:p>
                      <a:pPr marL="152400" marR="0" lvl="0" indent="-152400" algn="l" defTabSz="91422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000" b="0" i="0" u="none" strike="noStrike" kern="1200" cap="none" spc="0" normalizeH="0" baseline="0" noProof="0" dirty="0">
                          <a:ln>
                            <a:noFill/>
                          </a:ln>
                          <a:solidFill>
                            <a:schemeClr val="tx1"/>
                          </a:solidFill>
                          <a:effectLst/>
                          <a:uLnTx/>
                          <a:uFillTx/>
                          <a:latin typeface="Calibri"/>
                          <a:ea typeface="+mn-ea"/>
                          <a:cs typeface="Calibri"/>
                        </a:rPr>
                        <a:t>Moving an existing Teams environment to a new tenant</a:t>
                      </a:r>
                    </a:p>
                  </a:txBody>
                  <a:tcPr>
                    <a:lnL w="6350"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gridSpan="2">
                  <a:txBody>
                    <a:bodyPr/>
                    <a:lstStyle/>
                    <a:p>
                      <a:pPr marL="0" marR="0" lvl="0" indent="0" algn="l" defTabSz="914225" rtl="0" eaLnBrk="1" fontAlgn="auto" latinLnBrk="0" hangingPunct="1">
                        <a:lnSpc>
                          <a:spcPct val="100000"/>
                        </a:lnSpc>
                        <a:spcBef>
                          <a:spcPts val="0"/>
                        </a:spcBef>
                        <a:spcAft>
                          <a:spcPts val="300"/>
                        </a:spcAft>
                        <a:buClrTx/>
                        <a:buSzTx/>
                        <a:buFontTx/>
                        <a:buNone/>
                        <a:tabLst/>
                        <a:defRPr/>
                      </a:pPr>
                      <a:r>
                        <a:rPr kumimoji="0" lang="en-IN" sz="1000" b="1" i="0" u="none" strike="noStrike" kern="1200" cap="none" spc="0" normalizeH="0" baseline="0" noProof="0" dirty="0">
                          <a:ln>
                            <a:noFill/>
                          </a:ln>
                          <a:solidFill>
                            <a:schemeClr val="tx1"/>
                          </a:solidFill>
                          <a:effectLst/>
                          <a:uLnTx/>
                          <a:uFillTx/>
                          <a:latin typeface="Calibri"/>
                          <a:ea typeface="+mn-ea"/>
                          <a:cs typeface="Calibri"/>
                        </a:rPr>
                        <a:t>Managed &amp; Professional Services:</a:t>
                      </a:r>
                      <a:endParaRPr kumimoji="0" lang="en-IN" sz="1000" b="0" i="0" u="none" strike="noStrike" kern="1200" cap="none" spc="0" normalizeH="0" baseline="0" noProof="0" dirty="0">
                        <a:ln>
                          <a:noFill/>
                        </a:ln>
                        <a:solidFill>
                          <a:schemeClr val="tx1"/>
                        </a:solidFill>
                        <a:effectLst/>
                        <a:uLnTx/>
                        <a:uFillTx/>
                        <a:latin typeface="Calibri"/>
                        <a:ea typeface="+mn-ea"/>
                        <a:cs typeface="Calibri"/>
                      </a:endParaRPr>
                    </a:p>
                    <a:p>
                      <a:pPr marL="139700" marR="0" lvl="0" indent="-139700" algn="l" defTabSz="91422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000" b="0" i="0" u="none" strike="noStrike" kern="1200" cap="none" spc="0" normalizeH="0" baseline="0" noProof="0" dirty="0">
                          <a:ln>
                            <a:noFill/>
                          </a:ln>
                          <a:solidFill>
                            <a:schemeClr val="tx1"/>
                          </a:solidFill>
                          <a:effectLst/>
                          <a:uLnTx/>
                          <a:uFillTx/>
                          <a:latin typeface="Calibri"/>
                          <a:ea typeface="+mn-ea"/>
                          <a:cs typeface="Calibri"/>
                        </a:rPr>
                        <a:t>BitTitan &amp; PowerSyncPro onboarding and support services​</a:t>
                      </a:r>
                    </a:p>
                    <a:p>
                      <a:pPr marL="139700" marR="0" lvl="0" indent="-139700" algn="l" defTabSz="91422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000" b="0" i="0" u="none" strike="noStrike" kern="1200" cap="none" spc="0" normalizeH="0" baseline="0" noProof="0" dirty="0">
                          <a:ln>
                            <a:noFill/>
                          </a:ln>
                          <a:solidFill>
                            <a:schemeClr val="tx1"/>
                          </a:solidFill>
                          <a:effectLst/>
                          <a:uLnTx/>
                          <a:uFillTx/>
                          <a:latin typeface="Calibri"/>
                          <a:ea typeface="+mn-ea"/>
                          <a:cs typeface="Calibri"/>
                        </a:rPr>
                        <a:t>BitTitan 24/7 support and helpdesk​</a:t>
                      </a:r>
                    </a:p>
                    <a:p>
                      <a:pPr marL="139700" marR="0" lvl="0" indent="-139700" algn="l" defTabSz="91422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000" b="0" i="0" u="none" strike="noStrike" kern="1200" cap="none" spc="0" normalizeH="0" baseline="0" noProof="0" dirty="0">
                          <a:ln>
                            <a:noFill/>
                          </a:ln>
                          <a:solidFill>
                            <a:schemeClr val="tx1"/>
                          </a:solidFill>
                          <a:effectLst/>
                          <a:uLnTx/>
                          <a:uFillTx/>
                          <a:latin typeface="Calibri"/>
                          <a:ea typeface="+mn-ea"/>
                          <a:cs typeface="Calibri"/>
                        </a:rPr>
                        <a:t>No Cost, Pre-Migration assessments​</a:t>
                      </a:r>
                    </a:p>
                    <a:p>
                      <a:pPr marL="139700" marR="0" lvl="0" indent="-139700" algn="l" defTabSz="91422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000" b="0" i="0" u="none" strike="noStrike" kern="1200" cap="none" spc="0" normalizeH="0" baseline="0" noProof="0" dirty="0">
                          <a:ln>
                            <a:noFill/>
                          </a:ln>
                          <a:solidFill>
                            <a:schemeClr val="tx1"/>
                          </a:solidFill>
                          <a:effectLst/>
                          <a:uLnTx/>
                          <a:uFillTx/>
                          <a:latin typeface="Calibri"/>
                          <a:ea typeface="+mn-ea"/>
                          <a:cs typeface="Calibri"/>
                        </a:rPr>
                        <a:t>Migration services are offered solely through Microsoft’s channel partner ecosystem.</a:t>
                      </a:r>
                      <a:endParaRPr kumimoji="0" lang="en-IN" sz="1000" b="0"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endParaRPr>
                    </a:p>
                    <a:p>
                      <a:pPr marL="139700" marR="0" lvl="0" indent="-139700" algn="l" defTabSz="914225"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IN" sz="1000" b="0"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endParaRPr>
                    </a:p>
                  </a:txBody>
                  <a:tcPr marR="292608">
                    <a:lnL w="3175"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extLst>
                  <a:ext uri="{0D108BD9-81ED-4DB2-BD59-A6C34878D82A}">
                    <a16:rowId xmlns:a16="http://schemas.microsoft.com/office/drawing/2014/main" val="1861350182"/>
                  </a:ext>
                </a:extLst>
              </a:tr>
              <a:tr h="2422339">
                <a:tc gridSpan="2">
                  <a:txBody>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chemeClr val="tx1"/>
                        </a:solidFill>
                        <a:effectLst/>
                        <a:uLnTx/>
                        <a:uFillTx/>
                        <a:latin typeface="Calibri" panose="020F0502020204030204" pitchFamily="34" charset="0"/>
                        <a:ea typeface="+mn-ea"/>
                        <a:cs typeface="Calibri" panose="020F0502020204030204" pitchFamily="34" charset="0"/>
                      </a:endParaRPr>
                    </a:p>
                  </a:txBody>
                  <a:tcPr>
                    <a:lnL w="6350"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gridSpan="2">
                  <a:txBody>
                    <a:bodyPr/>
                    <a:lstStyle/>
                    <a:p>
                      <a:pPr marL="0" marR="0" lvl="0" indent="0" algn="l" defTabSz="914225" rtl="0" eaLnBrk="1" fontAlgn="auto" latinLnBrk="0" hangingPunct="1">
                        <a:lnSpc>
                          <a:spcPct val="100000"/>
                        </a:lnSpc>
                        <a:spcBef>
                          <a:spcPts val="0"/>
                        </a:spcBef>
                        <a:spcAft>
                          <a:spcPts val="300"/>
                        </a:spcAft>
                        <a:buClrTx/>
                        <a:buSzTx/>
                        <a:buFontTx/>
                        <a:buNone/>
                        <a:tabLst/>
                        <a:defRPr/>
                      </a:pPr>
                      <a:endParaRPr kumimoji="0" lang="en-IN" sz="1100" b="0" i="0" u="none" strike="noStrike" kern="1200" cap="none" spc="0" normalizeH="0" baseline="0" noProof="0">
                        <a:ln>
                          <a:noFill/>
                        </a:ln>
                        <a:solidFill>
                          <a:schemeClr val="tx1"/>
                        </a:solidFill>
                        <a:effectLst/>
                        <a:uLnTx/>
                        <a:uFillTx/>
                        <a:latin typeface="Calibri" panose="020F0502020204030204" pitchFamily="34" charset="0"/>
                        <a:ea typeface="+mn-ea"/>
                        <a:cs typeface="Calibri" panose="020F0502020204030204" pitchFamily="34" charset="0"/>
                      </a:endParaRPr>
                    </a:p>
                  </a:txBody>
                  <a:tcPr marR="292608">
                    <a:lnL w="3175"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extLst>
                  <a:ext uri="{0D108BD9-81ED-4DB2-BD59-A6C34878D82A}">
                    <a16:rowId xmlns:a16="http://schemas.microsoft.com/office/drawing/2014/main" val="1817471412"/>
                  </a:ext>
                </a:extLst>
              </a:tr>
              <a:tr h="253940">
                <a:tc gridSpan="4">
                  <a:txBody>
                    <a:bodyPr/>
                    <a:lstStyle/>
                    <a:p>
                      <a:pPr marL="0" marR="0" lvl="0" indent="0" algn="l" defTabSz="914225" rtl="0" eaLnBrk="1" fontAlgn="auto" latinLnBrk="0" hangingPunct="1">
                        <a:lnSpc>
                          <a:spcPct val="100000"/>
                        </a:lnSpc>
                        <a:spcBef>
                          <a:spcPts val="0"/>
                        </a:spcBef>
                        <a:spcAft>
                          <a:spcPts val="0"/>
                        </a:spcAft>
                        <a:buClrTx/>
                        <a:buSzTx/>
                        <a:buFontTx/>
                        <a:buNone/>
                        <a:tabLst/>
                        <a:defRPr/>
                      </a:pPr>
                      <a:r>
                        <a:rPr kumimoji="0" lang="en-US" sz="850" b="1" i="0" u="none" strike="noStrike" kern="1200" cap="none" spc="0" normalizeH="0" baseline="0" noProof="0" dirty="0">
                          <a:ln>
                            <a:noFill/>
                          </a:ln>
                          <a:solidFill>
                            <a:schemeClr val="bg1"/>
                          </a:solidFill>
                          <a:effectLst/>
                          <a:uLnTx/>
                          <a:uFillTx/>
                          <a:latin typeface="Calibri"/>
                          <a:ea typeface="+mn-ea"/>
                          <a:cs typeface="Calibri"/>
                        </a:rPr>
                        <a:t>Best Way to Engage:</a:t>
                      </a:r>
                    </a:p>
                  </a:txBody>
                  <a:tcPr marR="292608">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2"/>
                    </a:solidFill>
                  </a:tcPr>
                </a:tc>
                <a:tc hMerge="1">
                  <a:txBody>
                    <a:bodyPr/>
                    <a:lstStyle/>
                    <a:p>
                      <a:endParaRPr lang="en-US"/>
                    </a:p>
                  </a:txBody>
                  <a:tcPr/>
                </a:tc>
                <a:tc hMerge="1">
                  <a:txBody>
                    <a:bodyPr/>
                    <a:lstStyle/>
                    <a:p>
                      <a:endParaRPr lang="en-US" sz="110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6E6E6"/>
                    </a:solidFill>
                  </a:tcPr>
                </a:tc>
                <a:tc hMerge="1">
                  <a:txBody>
                    <a:bodyPr/>
                    <a:lstStyle/>
                    <a:p>
                      <a:endParaRPr lang="en-US"/>
                    </a:p>
                  </a:txBody>
                  <a:tcPr/>
                </a:tc>
                <a:extLst>
                  <a:ext uri="{0D108BD9-81ED-4DB2-BD59-A6C34878D82A}">
                    <a16:rowId xmlns:a16="http://schemas.microsoft.com/office/drawing/2014/main" val="2564654135"/>
                  </a:ext>
                </a:extLst>
              </a:tr>
              <a:tr h="605173">
                <a:tc>
                  <a:txBody>
                    <a:bodyPr/>
                    <a:lstStyle/>
                    <a:p>
                      <a:pPr marL="0" marR="0" lvl="0" indent="0" algn="l" rtl="0" eaLnBrk="1" fontAlgn="auto" latinLnBrk="0" hangingPunct="1">
                        <a:lnSpc>
                          <a:spcPct val="100000"/>
                        </a:lnSpc>
                        <a:spcBef>
                          <a:spcPts val="0"/>
                        </a:spcBef>
                        <a:spcAft>
                          <a:spcPts val="300"/>
                        </a:spcAft>
                        <a:buClrTx/>
                        <a:buSzTx/>
                        <a:buFontTx/>
                        <a:buNone/>
                      </a:pPr>
                      <a:r>
                        <a:rPr lang="en-US" sz="850" b="1" i="0" u="none" strike="noStrike" kern="1200" cap="none" spc="0" normalizeH="0" baseline="0" noProof="0" dirty="0">
                          <a:ln>
                            <a:noFill/>
                          </a:ln>
                          <a:solidFill>
                            <a:schemeClr val="tx1"/>
                          </a:solidFill>
                          <a:effectLst/>
                          <a:uLnTx/>
                          <a:uFillTx/>
                          <a:latin typeface="Calibri"/>
                          <a:ea typeface="+mn-ea"/>
                          <a:cs typeface="Calibri"/>
                        </a:rPr>
                        <a:t>Leadership</a:t>
                      </a:r>
                      <a:r>
                        <a:rPr kumimoji="0" lang="en-US" sz="850" b="1" i="0" u="none" strike="noStrike" kern="1200" cap="none" spc="0" normalizeH="0" baseline="0" noProof="0" dirty="0">
                          <a:ln>
                            <a:noFill/>
                          </a:ln>
                          <a:solidFill>
                            <a:schemeClr val="tx1"/>
                          </a:solidFill>
                          <a:effectLst/>
                          <a:uLnTx/>
                          <a:uFillTx/>
                          <a:latin typeface="Calibri"/>
                          <a:ea typeface="+mn-ea"/>
                          <a:cs typeface="Calibri"/>
                        </a:rPr>
                        <a:t>:</a:t>
                      </a:r>
                    </a:p>
                    <a:p>
                      <a:pPr marL="0" marR="0" lvl="0" indent="0" algn="l" defTabSz="914225" rtl="0" eaLnBrk="1" fontAlgn="auto" latinLnBrk="0" hangingPunct="1">
                        <a:lnSpc>
                          <a:spcPct val="100000"/>
                        </a:lnSpc>
                        <a:spcBef>
                          <a:spcPts val="0"/>
                        </a:spcBef>
                        <a:spcAft>
                          <a:spcPts val="300"/>
                        </a:spcAft>
                        <a:buClrTx/>
                        <a:buSzTx/>
                        <a:buFontTx/>
                        <a:buNone/>
                        <a:tabLst/>
                        <a:defRPr/>
                      </a:pPr>
                      <a:r>
                        <a:rPr kumimoji="0" lang="en-US" sz="800" b="0" i="0" u="none" strike="noStrike" kern="1200" cap="none" spc="0" normalizeH="0" baseline="0" noProof="0" dirty="0">
                          <a:ln>
                            <a:noFill/>
                          </a:ln>
                          <a:solidFill>
                            <a:schemeClr val="tx1"/>
                          </a:solidFill>
                          <a:effectLst/>
                          <a:uLnTx/>
                          <a:uFillTx/>
                          <a:latin typeface="Calibri"/>
                          <a:ea typeface="+mn-ea"/>
                          <a:cs typeface="+mn-cs"/>
                        </a:rPr>
                        <a:t>General Manager: Ajay Khatri, </a:t>
                      </a:r>
                      <a:r>
                        <a:rPr kumimoji="0" lang="en-US" sz="800" b="0" i="0" u="sng" strike="noStrike" kern="1200" cap="none" spc="0" normalizeH="0" baseline="0" noProof="0" dirty="0">
                          <a:ln>
                            <a:noFill/>
                          </a:ln>
                          <a:solidFill>
                            <a:schemeClr val="dk1"/>
                          </a:solidFill>
                          <a:effectLst/>
                          <a:uLnTx/>
                          <a:uFillTx/>
                          <a:latin typeface="Calibri"/>
                          <a:ea typeface="+mn-ea"/>
                          <a:cs typeface="+mn-cs"/>
                          <a:hlinkClick r:id="rId3"/>
                        </a:rPr>
                        <a:t>akhatri@BitTitan.com</a:t>
                      </a:r>
                      <a:r>
                        <a:rPr kumimoji="0" lang="en-US" sz="800" b="0" i="0" u="sng" strike="noStrike" kern="1200" cap="none" spc="0" normalizeH="0" baseline="0" noProof="0" dirty="0">
                          <a:ln>
                            <a:noFill/>
                          </a:ln>
                          <a:solidFill>
                            <a:schemeClr val="dk1"/>
                          </a:solidFill>
                          <a:effectLst/>
                          <a:uLnTx/>
                          <a:uFillTx/>
                          <a:latin typeface="Calibri"/>
                          <a:ea typeface="+mn-ea"/>
                          <a:cs typeface="+mn-cs"/>
                        </a:rPr>
                        <a:t> </a:t>
                      </a:r>
                      <a:endParaRPr lang="en-US" sz="800" b="0" u="sng" kern="1200" dirty="0">
                        <a:solidFill>
                          <a:schemeClr val="dk1"/>
                        </a:solidFill>
                        <a:effectLst/>
                        <a:latin typeface="Calibri"/>
                        <a:ea typeface="+mn-ea"/>
                        <a:cs typeface="+mn-cs"/>
                      </a:endParaRPr>
                    </a:p>
                    <a:p>
                      <a:pPr marL="0" marR="0" lvl="0" indent="0" algn="l" defTabSz="914225" rtl="0" eaLnBrk="1" fontAlgn="auto" latinLnBrk="0" hangingPunct="1">
                        <a:lnSpc>
                          <a:spcPct val="100000"/>
                        </a:lnSpc>
                        <a:spcBef>
                          <a:spcPts val="0"/>
                        </a:spcBef>
                        <a:spcAft>
                          <a:spcPts val="300"/>
                        </a:spcAft>
                        <a:buClrTx/>
                        <a:buSzTx/>
                        <a:buFontTx/>
                        <a:buNone/>
                        <a:tabLst/>
                        <a:defRPr/>
                      </a:pPr>
                      <a:r>
                        <a:rPr kumimoji="0" lang="en-US" sz="800" b="0" i="0" u="none" strike="noStrike" kern="1200" cap="none" spc="0" normalizeH="0" baseline="0" noProof="0" dirty="0">
                          <a:ln>
                            <a:noFill/>
                          </a:ln>
                          <a:solidFill>
                            <a:schemeClr val="tx1"/>
                          </a:solidFill>
                          <a:effectLst/>
                          <a:uLnTx/>
                          <a:uFillTx/>
                          <a:latin typeface="Calibri"/>
                          <a:ea typeface="+mn-ea"/>
                          <a:cs typeface="+mn-cs"/>
                        </a:rPr>
                        <a:t>Vice President, Global Channel Sales: Lon Clark, </a:t>
                      </a:r>
                      <a:r>
                        <a:rPr kumimoji="0" lang="en-US" sz="800" b="0" i="0" u="sng" strike="noStrike" kern="1200" cap="none" spc="0" normalizeH="0" baseline="0" noProof="0" dirty="0">
                          <a:ln>
                            <a:noFill/>
                          </a:ln>
                          <a:solidFill>
                            <a:schemeClr val="dk1"/>
                          </a:solidFill>
                          <a:effectLst/>
                          <a:uLnTx/>
                          <a:uFillTx/>
                          <a:latin typeface="Calibri"/>
                          <a:ea typeface="+mn-ea"/>
                          <a:cs typeface="+mn-cs"/>
                          <a:hlinkClick r:id="rId4"/>
                        </a:rPr>
                        <a:t>lonc@bittitan.com</a:t>
                      </a:r>
                      <a:r>
                        <a:rPr kumimoji="0" lang="en-US" sz="800" b="0" i="0" u="sng" strike="noStrike" kern="1200" cap="none" spc="0" normalizeH="0" baseline="0" noProof="0" dirty="0">
                          <a:ln>
                            <a:noFill/>
                          </a:ln>
                          <a:solidFill>
                            <a:schemeClr val="dk1"/>
                          </a:solidFill>
                          <a:effectLst/>
                          <a:uLnTx/>
                          <a:uFillTx/>
                          <a:latin typeface="Calibri"/>
                          <a:ea typeface="+mn-ea"/>
                          <a:cs typeface="+mn-cs"/>
                        </a:rPr>
                        <a:t> </a:t>
                      </a:r>
                      <a:endParaRPr lang="en-US" sz="800" b="0" u="sng" kern="1200" dirty="0">
                        <a:solidFill>
                          <a:schemeClr val="dk1"/>
                        </a:solidFill>
                        <a:effectLst/>
                        <a:latin typeface="Calibri"/>
                        <a:ea typeface="+mn-ea"/>
                        <a:cs typeface="+mn-cs"/>
                      </a:endParaRPr>
                    </a:p>
                  </a:txBody>
                  <a:tcPr>
                    <a:lnL w="6350"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12700" cmpd="sng">
                      <a:noFill/>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0" marR="0" lvl="0" indent="0" algn="l" defTabSz="914225" rtl="0" eaLnBrk="1" fontAlgn="auto" latinLnBrk="0" hangingPunct="1">
                        <a:lnSpc>
                          <a:spcPct val="100000"/>
                        </a:lnSpc>
                        <a:spcBef>
                          <a:spcPts val="0"/>
                        </a:spcBef>
                        <a:spcAft>
                          <a:spcPts val="300"/>
                        </a:spcAft>
                        <a:buClrTx/>
                        <a:buSzTx/>
                        <a:buFontTx/>
                        <a:buNone/>
                        <a:tabLst/>
                        <a:defRPr/>
                      </a:pPr>
                      <a:r>
                        <a:rPr kumimoji="0" lang="en-US" sz="850" b="1" i="0" u="none" strike="noStrike" kern="1200" cap="none" spc="0" normalizeH="0" baseline="0" noProof="0" dirty="0">
                          <a:ln>
                            <a:noFill/>
                          </a:ln>
                          <a:solidFill>
                            <a:schemeClr val="tx1"/>
                          </a:solidFill>
                          <a:effectLst/>
                          <a:uLnTx/>
                          <a:uFillTx/>
                          <a:latin typeface="Calibri"/>
                          <a:ea typeface="+mn-ea"/>
                          <a:cs typeface="Calibri"/>
                        </a:rPr>
                        <a:t>By Scenario: </a:t>
                      </a:r>
                    </a:p>
                    <a:p>
                      <a:pPr marL="0" marR="0" lvl="0" indent="0" algn="l" defTabSz="914225" rtl="0" eaLnBrk="1" fontAlgn="auto" latinLnBrk="0" hangingPunct="1">
                        <a:lnSpc>
                          <a:spcPct val="100000"/>
                        </a:lnSpc>
                        <a:spcBef>
                          <a:spcPts val="0"/>
                        </a:spcBef>
                        <a:spcAft>
                          <a:spcPts val="300"/>
                        </a:spcAft>
                        <a:buClrTx/>
                        <a:buSzTx/>
                        <a:buFont typeface="Arial" panose="020B0604020202020204" pitchFamily="34" charset="0"/>
                        <a:buNone/>
                        <a:tabLst/>
                        <a:defRPr/>
                      </a:pPr>
                      <a:r>
                        <a:rPr kumimoji="0" lang="en-US" sz="800" b="0" i="0" u="none" strike="noStrike" kern="1200" cap="none" spc="0" normalizeH="0" baseline="0" noProof="0" dirty="0">
                          <a:ln>
                            <a:noFill/>
                          </a:ln>
                          <a:solidFill>
                            <a:schemeClr val="tx1"/>
                          </a:solidFill>
                          <a:effectLst/>
                          <a:uLnTx/>
                          <a:uFillTx/>
                          <a:latin typeface="Calibri"/>
                          <a:ea typeface="+mn-ea"/>
                          <a:cs typeface="Calibri"/>
                        </a:rPr>
                        <a:t>Microsoft 365 implementations</a:t>
                      </a:r>
                    </a:p>
                    <a:p>
                      <a:pPr marL="0" marR="0" lvl="0" indent="0" algn="l" defTabSz="914225" rtl="0" eaLnBrk="1" fontAlgn="auto" latinLnBrk="0" hangingPunct="1">
                        <a:lnSpc>
                          <a:spcPct val="100000"/>
                        </a:lnSpc>
                        <a:spcBef>
                          <a:spcPts val="0"/>
                        </a:spcBef>
                        <a:spcAft>
                          <a:spcPts val="300"/>
                        </a:spcAft>
                        <a:buClrTx/>
                        <a:buSzTx/>
                        <a:buFont typeface="Arial" panose="020B0604020202020204" pitchFamily="34" charset="0"/>
                        <a:buNone/>
                        <a:tabLst/>
                        <a:defRPr/>
                      </a:pPr>
                      <a:r>
                        <a:rPr kumimoji="0" lang="en-US" sz="800" b="0" i="0" u="none" strike="noStrike" kern="1200" cap="none" spc="0" normalizeH="0" baseline="0" noProof="0" dirty="0">
                          <a:ln>
                            <a:noFill/>
                          </a:ln>
                          <a:solidFill>
                            <a:schemeClr val="tx1"/>
                          </a:solidFill>
                          <a:effectLst/>
                          <a:uLnTx/>
                          <a:uFillTx/>
                          <a:latin typeface="Calibri"/>
                          <a:ea typeface="+mn-ea"/>
                          <a:cs typeface="Calibri"/>
                        </a:rPr>
                        <a:t>M&amp;A</a:t>
                      </a:r>
                    </a:p>
                    <a:p>
                      <a:pPr marL="0" marR="0" lvl="0" indent="0" algn="l" defTabSz="914225" rtl="0" eaLnBrk="1" fontAlgn="auto" latinLnBrk="0" hangingPunct="1">
                        <a:lnSpc>
                          <a:spcPct val="100000"/>
                        </a:lnSpc>
                        <a:spcBef>
                          <a:spcPts val="0"/>
                        </a:spcBef>
                        <a:spcAft>
                          <a:spcPts val="300"/>
                        </a:spcAft>
                        <a:buClrTx/>
                        <a:buSzTx/>
                        <a:buFont typeface="Arial" panose="020B0604020202020204" pitchFamily="34" charset="0"/>
                        <a:buNone/>
                        <a:tabLst/>
                        <a:defRPr/>
                      </a:pPr>
                      <a:r>
                        <a:rPr kumimoji="0" lang="en-US" sz="800" b="0" i="0" u="none" strike="noStrike" kern="1200" cap="none" spc="0" normalizeH="0" baseline="0" noProof="0" dirty="0">
                          <a:ln>
                            <a:noFill/>
                          </a:ln>
                          <a:solidFill>
                            <a:schemeClr val="tx1"/>
                          </a:solidFill>
                          <a:effectLst/>
                          <a:uLnTx/>
                          <a:uFillTx/>
                          <a:latin typeface="Calibri"/>
                          <a:ea typeface="+mn-ea"/>
                          <a:cs typeface="Calibri"/>
                        </a:rPr>
                        <a:t>Tenant to Tenant</a:t>
                      </a:r>
                    </a:p>
                    <a:p>
                      <a:pPr marL="0" marR="0" lvl="0" indent="0" algn="l" defTabSz="914225" rtl="0" eaLnBrk="1" fontAlgn="auto" latinLnBrk="0" hangingPunct="1">
                        <a:lnSpc>
                          <a:spcPct val="100000"/>
                        </a:lnSpc>
                        <a:spcBef>
                          <a:spcPts val="0"/>
                        </a:spcBef>
                        <a:spcAft>
                          <a:spcPts val="300"/>
                        </a:spcAft>
                        <a:buClrTx/>
                        <a:buSzTx/>
                        <a:buFont typeface="Arial" panose="020B0604020202020204" pitchFamily="34" charset="0"/>
                        <a:buNone/>
                        <a:tabLst/>
                        <a:defRPr/>
                      </a:pPr>
                      <a:r>
                        <a:rPr kumimoji="0" lang="en-US" sz="800" b="0" i="0" u="none" strike="noStrike" kern="1200" cap="none" spc="0" normalizeH="0" baseline="0" noProof="0" dirty="0">
                          <a:ln>
                            <a:noFill/>
                          </a:ln>
                          <a:solidFill>
                            <a:schemeClr val="tx1"/>
                          </a:solidFill>
                          <a:effectLst/>
                          <a:uLnTx/>
                          <a:uFillTx/>
                          <a:latin typeface="Calibri"/>
                          <a:ea typeface="+mn-ea"/>
                          <a:cs typeface="Calibri"/>
                        </a:rPr>
                        <a:t>On-Premises to Cloud</a:t>
                      </a:r>
                    </a:p>
                    <a:p>
                      <a:pPr marL="0" marR="0" lvl="0" indent="0" algn="l" defTabSz="914225" rtl="0" eaLnBrk="1" fontAlgn="auto" latinLnBrk="0" hangingPunct="1">
                        <a:lnSpc>
                          <a:spcPct val="100000"/>
                        </a:lnSpc>
                        <a:spcBef>
                          <a:spcPts val="0"/>
                        </a:spcBef>
                        <a:spcAft>
                          <a:spcPts val="300"/>
                        </a:spcAft>
                        <a:buClrTx/>
                        <a:buSzTx/>
                        <a:buFont typeface="Arial" panose="020B0604020202020204" pitchFamily="34" charset="0"/>
                        <a:buNone/>
                        <a:tabLst/>
                        <a:defRPr/>
                      </a:pPr>
                      <a:r>
                        <a:rPr kumimoji="0" lang="en-US" sz="800" b="0" i="0" u="none" strike="noStrike" kern="1200" cap="none" spc="0" normalizeH="0" baseline="0" noProof="0" dirty="0">
                          <a:ln>
                            <a:noFill/>
                          </a:ln>
                          <a:solidFill>
                            <a:schemeClr val="tx1"/>
                          </a:solidFill>
                          <a:effectLst/>
                          <a:uLnTx/>
                          <a:uFillTx/>
                          <a:latin typeface="Calibri"/>
                          <a:ea typeface="+mn-ea"/>
                          <a:cs typeface="Calibri"/>
                        </a:rPr>
                        <a:t>Google Compete</a:t>
                      </a:r>
                    </a:p>
                  </a:txBody>
                  <a:tcP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12700" cmpd="sng">
                      <a:noFill/>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pPr marL="0" marR="0" lvl="0" indent="0" algn="l" defTabSz="914225" rtl="0" eaLnBrk="1" fontAlgn="auto" latinLnBrk="0" hangingPunct="1">
                        <a:lnSpc>
                          <a:spcPct val="100000"/>
                        </a:lnSpc>
                        <a:spcBef>
                          <a:spcPts val="0"/>
                        </a:spcBef>
                        <a:spcAft>
                          <a:spcPts val="300"/>
                        </a:spcAft>
                        <a:buClrTx/>
                        <a:buSzTx/>
                        <a:buFontTx/>
                        <a:buNone/>
                        <a:tabLst/>
                        <a:defRPr/>
                      </a:pPr>
                      <a:r>
                        <a:rPr kumimoji="0" lang="en-US" sz="850" b="1" i="0" u="none" strike="noStrike" kern="1200" cap="none" spc="0" normalizeH="0" baseline="0" noProof="0" dirty="0">
                          <a:ln>
                            <a:noFill/>
                          </a:ln>
                          <a:solidFill>
                            <a:schemeClr val="tx1"/>
                          </a:solidFill>
                          <a:effectLst/>
                          <a:uLnTx/>
                          <a:uFillTx/>
                          <a:latin typeface="Calibri"/>
                          <a:ea typeface="+mn-ea"/>
                          <a:cs typeface="Calibri"/>
                        </a:rPr>
                        <a:t>Deal Data:</a:t>
                      </a:r>
                    </a:p>
                    <a:p>
                      <a:pPr>
                        <a:lnSpc>
                          <a:spcPct val="150000"/>
                        </a:lnSpc>
                      </a:pPr>
                      <a:r>
                        <a:rPr lang="en-US" sz="800" b="1" spc="0" dirty="0">
                          <a:latin typeface="Calibri"/>
                          <a:cs typeface="Calibri"/>
                        </a:rPr>
                        <a:t>Avg. Sales Cycle: </a:t>
                      </a:r>
                      <a:r>
                        <a:rPr lang="en-US" sz="800" b="0" spc="0" dirty="0">
                          <a:latin typeface="Calibri"/>
                          <a:cs typeface="Calibri"/>
                        </a:rPr>
                        <a:t>Dependent on deal size</a:t>
                      </a:r>
                    </a:p>
                    <a:p>
                      <a:pPr>
                        <a:lnSpc>
                          <a:spcPct val="150000"/>
                        </a:lnSpc>
                      </a:pPr>
                      <a:r>
                        <a:rPr lang="en-US" sz="800" b="1" spc="0" dirty="0">
                          <a:latin typeface="Calibri"/>
                          <a:cs typeface="Calibri"/>
                        </a:rPr>
                        <a:t>Avg. Distribution Transaction: </a:t>
                      </a:r>
                      <a:r>
                        <a:rPr lang="en-US" sz="800" b="0" spc="0" dirty="0">
                          <a:latin typeface="Calibri"/>
                          <a:cs typeface="Calibri"/>
                        </a:rPr>
                        <a:t>$389</a:t>
                      </a:r>
                    </a:p>
                    <a:p>
                      <a:pPr>
                        <a:lnSpc>
                          <a:spcPct val="100000"/>
                        </a:lnSpc>
                        <a:spcBef>
                          <a:spcPts val="600"/>
                        </a:spcBef>
                      </a:pPr>
                      <a:r>
                        <a:rPr lang="en-US" sz="800" b="1" spc="0" dirty="0">
                          <a:latin typeface="Calibri"/>
                          <a:cs typeface="Calibri"/>
                        </a:rPr>
                        <a:t>Availability: </a:t>
                      </a:r>
                      <a:r>
                        <a:rPr lang="en-US" sz="800" b="0" spc="0" dirty="0">
                          <a:latin typeface="Calibri"/>
                          <a:cs typeface="Calibri"/>
                        </a:rPr>
                        <a:t>Distribution, Direct &amp; via Private offer in the </a:t>
                      </a:r>
                      <a:r>
                        <a:rPr lang="en-US" sz="800" b="0" spc="0" dirty="0">
                          <a:latin typeface="Calibri"/>
                          <a:cs typeface="Calibri"/>
                          <a:hlinkClick r:id="rId5"/>
                        </a:rPr>
                        <a:t>Azure Marketplace</a:t>
                      </a:r>
                      <a:endParaRPr lang="en-US" sz="800" b="0" spc="0" dirty="0">
                        <a:latin typeface="Calibri"/>
                        <a:cs typeface="Calibri"/>
                      </a:endParaRPr>
                    </a:p>
                    <a:p>
                      <a:pPr marL="0" marR="0" lvl="0" indent="0" algn="l" defTabSz="914225" rtl="0" eaLnBrk="1" fontAlgn="auto" latinLnBrk="0" hangingPunct="1">
                        <a:lnSpc>
                          <a:spcPct val="100000"/>
                        </a:lnSpc>
                        <a:spcBef>
                          <a:spcPts val="0"/>
                        </a:spcBef>
                        <a:spcAft>
                          <a:spcPts val="300"/>
                        </a:spcAft>
                        <a:buClrTx/>
                        <a:buSzTx/>
                        <a:buFontTx/>
                        <a:buNone/>
                        <a:tabLst/>
                        <a:defRPr/>
                      </a:pPr>
                      <a:r>
                        <a:rPr kumimoji="0" lang="en-US" sz="850" b="0" i="0" u="none" strike="noStrike" kern="1200" cap="none" spc="0" normalizeH="0" baseline="0" noProof="0" dirty="0">
                          <a:ln>
                            <a:noFill/>
                          </a:ln>
                          <a:solidFill>
                            <a:schemeClr val="tx1"/>
                          </a:solidFill>
                          <a:effectLst/>
                          <a:highlight>
                            <a:srgbClr val="00FF00"/>
                          </a:highlight>
                          <a:uLnTx/>
                          <a:uFillTx/>
                          <a:latin typeface="Calibri"/>
                          <a:ea typeface="+mn-ea"/>
                          <a:cs typeface="Calibri"/>
                        </a:rPr>
                        <a:t> </a:t>
                      </a:r>
                    </a:p>
                  </a:txBody>
                  <a:tcPr marR="292608">
                    <a:lnL w="3175"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mpd="sng">
                      <a:noFill/>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05078731"/>
                  </a:ext>
                </a:extLst>
              </a:tr>
            </a:tbl>
          </a:graphicData>
        </a:graphic>
      </p:graphicFrame>
      <p:pic>
        <p:nvPicPr>
          <p:cNvPr id="4" name="Graphic 3">
            <a:extLst>
              <a:ext uri="{FF2B5EF4-FFF2-40B4-BE49-F238E27FC236}">
                <a16:creationId xmlns:a16="http://schemas.microsoft.com/office/drawing/2014/main" id="{0FA25C5D-5757-F8BD-2E9C-8D01B2220222}"/>
              </a:ext>
            </a:extLst>
          </p:cNvPr>
          <p:cNvPicPr>
            <a:picLocks noChangeAspect="1"/>
          </p:cNvPicPr>
          <p:nvPr/>
        </p:nvPicPr>
        <p:blipFill>
          <a:blip>
            <a:extLst>
              <a:ext uri="{96DAC541-7B7A-43D3-8B79-37D633B846F1}">
                <asvg:svgBlip xmlns:asvg="http://schemas.microsoft.com/office/drawing/2016/SVG/main" r:embed="rId6"/>
              </a:ext>
            </a:extLst>
          </a:blip>
          <a:stretch>
            <a:fillRect/>
          </a:stretch>
        </p:blipFill>
        <p:spPr>
          <a:xfrm>
            <a:off x="95250" y="71719"/>
            <a:ext cx="1825824" cy="594386"/>
          </a:xfrm>
          <a:prstGeom prst="rect">
            <a:avLst/>
          </a:prstGeom>
        </p:spPr>
      </p:pic>
      <p:sp>
        <p:nvSpPr>
          <p:cNvPr id="7" name="Title 6">
            <a:extLst>
              <a:ext uri="{FF2B5EF4-FFF2-40B4-BE49-F238E27FC236}">
                <a16:creationId xmlns:a16="http://schemas.microsoft.com/office/drawing/2014/main" id="{CAEF765E-6042-39E7-0C27-A2207B1B5466}"/>
              </a:ext>
            </a:extLst>
          </p:cNvPr>
          <p:cNvSpPr>
            <a:spLocks noGrp="1"/>
          </p:cNvSpPr>
          <p:nvPr>
            <p:ph type="title" idx="4294967295"/>
          </p:nvPr>
        </p:nvSpPr>
        <p:spPr>
          <a:xfrm>
            <a:off x="3235325" y="119810"/>
            <a:ext cx="8861425" cy="554037"/>
          </a:xfrm>
        </p:spPr>
        <p:txBody>
          <a:bodyPr/>
          <a:lstStyle/>
          <a:p>
            <a:r>
              <a:rPr lang="en-US" sz="4000" dirty="0">
                <a:latin typeface="Calibri"/>
                <a:ea typeface="Calibri"/>
                <a:cs typeface="Calibri"/>
              </a:rPr>
              <a:t>Selling with BitTitan Distribution</a:t>
            </a:r>
          </a:p>
        </p:txBody>
      </p:sp>
      <p:sp>
        <p:nvSpPr>
          <p:cNvPr id="8" name="Rectangle 7">
            <a:extLst>
              <a:ext uri="{FF2B5EF4-FFF2-40B4-BE49-F238E27FC236}">
                <a16:creationId xmlns:a16="http://schemas.microsoft.com/office/drawing/2014/main" id="{C4574261-CF55-F2C1-9869-E37878A4311A}"/>
              </a:ext>
            </a:extLst>
          </p:cNvPr>
          <p:cNvSpPr/>
          <p:nvPr/>
        </p:nvSpPr>
        <p:spPr>
          <a:xfrm>
            <a:off x="3241637" y="3214722"/>
            <a:ext cx="3092405" cy="10227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36000" rIns="72000" bIns="179285" rtlCol="0" anchor="t"/>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82"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MigrationWiz is a SaaS migration solution; </a:t>
            </a:r>
          </a:p>
          <a:p>
            <a:pPr marR="0" lvl="0" algn="l" defTabSz="914400" rtl="0" eaLnBrk="1" fontAlgn="auto" latinLnBrk="0" hangingPunct="1">
              <a:lnSpc>
                <a:spcPct val="100000"/>
              </a:lnSpc>
              <a:spcBef>
                <a:spcPts val="0"/>
              </a:spcBef>
              <a:spcAft>
                <a:spcPts val="0"/>
              </a:spcAft>
              <a:buClrTx/>
              <a:buSzTx/>
              <a:tabLst/>
              <a:defRPr/>
            </a:pPr>
            <a:r>
              <a:rPr kumimoji="0" lang="en-US" sz="882"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PowerSyncPro requires a Windows Server and installation​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82"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Fully secure and automated​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82"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100% Azure dedicated​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82"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Teams to Teams migration​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82"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Documents migration to OneDrive and SharePoint​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82"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Remote user profile and application reconfiguration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882"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0" name="Rectangle 9">
            <a:extLst>
              <a:ext uri="{FF2B5EF4-FFF2-40B4-BE49-F238E27FC236}">
                <a16:creationId xmlns:a16="http://schemas.microsoft.com/office/drawing/2014/main" id="{C4D9A987-93DA-AF15-84E2-EF032ED944C7}"/>
              </a:ext>
            </a:extLst>
          </p:cNvPr>
          <p:cNvSpPr/>
          <p:nvPr/>
        </p:nvSpPr>
        <p:spPr>
          <a:xfrm>
            <a:off x="3241637" y="2837439"/>
            <a:ext cx="3113253" cy="358570"/>
          </a:xfrm>
          <a:prstGeom prst="rect">
            <a:avLst/>
          </a:prstGeom>
          <a:solidFill>
            <a:schemeClr val="accent1"/>
          </a:solidFill>
          <a:ln w="6350">
            <a:noFill/>
            <a:prstDash val="sysDot"/>
          </a:ln>
        </p:spPr>
        <p:txBody>
          <a:bodyPr wrap="square" lIns="108000" tIns="179285" rIns="72000" bIns="179285" anchor="ctr">
            <a:noAutofit/>
          </a:bodyPr>
          <a:lstStyle/>
          <a:p>
            <a:pPr marL="0" marR="0" lvl="0" indent="0" algn="l" defTabSz="914049" rtl="0" eaLnBrk="1" fontAlgn="auto" latinLnBrk="0" hangingPunct="1">
              <a:lnSpc>
                <a:spcPct val="100000"/>
              </a:lnSpc>
              <a:spcBef>
                <a:spcPct val="0"/>
              </a:spcBef>
              <a:spcAft>
                <a:spcPct val="0"/>
              </a:spcAft>
              <a:buClrTx/>
              <a:buSzTx/>
              <a:buFontTx/>
              <a:buNone/>
              <a:tabLst/>
              <a:defRPr/>
            </a:pPr>
            <a:r>
              <a:rPr kumimoji="0" lang="en-US" sz="1029" b="0" i="0" u="none" strike="noStrike" kern="1200" cap="none" spc="0" normalizeH="0" baseline="0" noProof="0">
                <a:ln>
                  <a:noFill/>
                </a:ln>
                <a:solidFill>
                  <a:prstClr val="white"/>
                </a:solidFill>
                <a:effectLst/>
                <a:uLnTx/>
                <a:uFillTx/>
                <a:latin typeface="Calibri" panose="020F0502020204030204" pitchFamily="34" charset="0"/>
                <a:cs typeface="Calibri" panose="020F0502020204030204" pitchFamily="34" charset="0"/>
              </a:rPr>
              <a:t>Technology: </a:t>
            </a:r>
          </a:p>
        </p:txBody>
      </p:sp>
      <p:sp>
        <p:nvSpPr>
          <p:cNvPr id="12" name="Rectangle 11">
            <a:hlinkClick r:id="rId7"/>
            <a:extLst>
              <a:ext uri="{FF2B5EF4-FFF2-40B4-BE49-F238E27FC236}">
                <a16:creationId xmlns:a16="http://schemas.microsoft.com/office/drawing/2014/main" id="{7CEA94DF-0205-D95F-98A5-13D46B603C52}"/>
              </a:ext>
            </a:extLst>
          </p:cNvPr>
          <p:cNvSpPr/>
          <p:nvPr/>
        </p:nvSpPr>
        <p:spPr>
          <a:xfrm>
            <a:off x="6435825" y="4570696"/>
            <a:ext cx="3011469" cy="7889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36000" rIns="72000" bIns="179285" rtlCol="0" anchor="t"/>
          <a:lstStyle/>
          <a:p>
            <a:pPr marL="110493" marR="0" lvl="0" indent="-110493"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82"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hlinkClick r:id="rId8"/>
              </a:rPr>
              <a:t>Exchange Mailbox to M365 Migration</a:t>
            </a:r>
            <a:endParaRPr kumimoji="0" lang="en-GB" sz="882"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endParaRPr>
          </a:p>
          <a:p>
            <a:pPr marL="110493" marR="0" lvl="0" indent="-110493"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82" dirty="0">
                <a:solidFill>
                  <a:srgbClr val="353535"/>
                </a:solidFill>
                <a:latin typeface="Calibri" panose="020F0502020204030204" pitchFamily="34" charset="0"/>
                <a:cs typeface="Calibri" panose="020F0502020204030204" pitchFamily="34" charset="0"/>
                <a:hlinkClick r:id="rId9"/>
              </a:rPr>
              <a:t>SharePoint Site Library Migration</a:t>
            </a:r>
            <a:endParaRPr lang="en-GB" sz="882" dirty="0">
              <a:solidFill>
                <a:srgbClr val="353535"/>
              </a:solidFill>
              <a:latin typeface="Calibri" panose="020F0502020204030204" pitchFamily="34" charset="0"/>
              <a:cs typeface="Calibri" panose="020F0502020204030204" pitchFamily="34" charset="0"/>
            </a:endParaRPr>
          </a:p>
          <a:p>
            <a:pPr marL="110493" marR="0" lvl="0" indent="-110493"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82"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hlinkClick r:id="rId10"/>
              </a:rPr>
              <a:t>Google Sites to SharePoint Migration</a:t>
            </a:r>
            <a:endParaRPr kumimoji="0" lang="en-GB" sz="882"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endParaRPr>
          </a:p>
          <a:p>
            <a:pPr marL="110493" marR="0" lvl="0" indent="-110493"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82" dirty="0">
                <a:solidFill>
                  <a:srgbClr val="353535"/>
                </a:solidFill>
                <a:latin typeface="Calibri" panose="020F0502020204030204" pitchFamily="34" charset="0"/>
                <a:cs typeface="Calibri" panose="020F0502020204030204" pitchFamily="34" charset="0"/>
                <a:hlinkClick r:id="rId11"/>
              </a:rPr>
              <a:t>Microsoft Teams Migration</a:t>
            </a:r>
            <a:endParaRPr lang="en-GB" sz="882" dirty="0">
              <a:solidFill>
                <a:srgbClr val="353535"/>
              </a:solidFill>
              <a:latin typeface="Calibri" panose="020F0502020204030204" pitchFamily="34" charset="0"/>
              <a:cs typeface="Calibri" panose="020F0502020204030204" pitchFamily="34" charset="0"/>
            </a:endParaRPr>
          </a:p>
          <a:p>
            <a:pPr marL="110493" marR="0" lvl="0" indent="-110493"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82"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hlinkClick r:id="rId12"/>
              </a:rPr>
              <a:t>Google Drive to One Drive Migration </a:t>
            </a:r>
            <a:br>
              <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rPr>
            </a:br>
            <a:endPar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endParaRPr>
          </a:p>
          <a:p>
            <a:pPr marL="110493" marR="0" lvl="0" indent="-110493"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endParaRPr>
          </a:p>
          <a:p>
            <a:pPr marL="110493" marR="0" lvl="0" indent="-110493"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endParaRPr>
          </a:p>
          <a:p>
            <a:pPr marL="110493" marR="0" lvl="0" indent="-110493"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de-DE" sz="882"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3738" rtl="0" eaLnBrk="1" fontAlgn="auto" latinLnBrk="0" hangingPunct="1">
              <a:lnSpc>
                <a:spcPct val="100000"/>
              </a:lnSpc>
              <a:spcBef>
                <a:spcPts val="0"/>
              </a:spcBef>
              <a:spcAft>
                <a:spcPts val="0"/>
              </a:spcAft>
              <a:buClrTx/>
              <a:buSzTx/>
              <a:buFontTx/>
              <a:buNone/>
              <a:tabLst/>
              <a:defRPr/>
            </a:pPr>
            <a:r>
              <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rPr>
              <a:t>  </a:t>
            </a:r>
          </a:p>
        </p:txBody>
      </p:sp>
      <p:sp>
        <p:nvSpPr>
          <p:cNvPr id="13" name="Rectangle 17">
            <a:extLst>
              <a:ext uri="{FF2B5EF4-FFF2-40B4-BE49-F238E27FC236}">
                <a16:creationId xmlns:a16="http://schemas.microsoft.com/office/drawing/2014/main" id="{5E55671D-F071-DAEC-930F-CB66403720ED}"/>
              </a:ext>
            </a:extLst>
          </p:cNvPr>
          <p:cNvSpPr/>
          <p:nvPr/>
        </p:nvSpPr>
        <p:spPr>
          <a:xfrm>
            <a:off x="9560164" y="4562150"/>
            <a:ext cx="2627474" cy="7974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36000" rIns="72000" bIns="179285" rtlCol="0" anchor="t"/>
          <a:lstStyle/>
          <a:p>
            <a:pPr marL="171450" marR="0" lvl="0" indent="-171450"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rPr>
              <a:t>Home Page: </a:t>
            </a:r>
            <a:r>
              <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hlinkClick r:id="rId13"/>
              </a:rPr>
              <a:t>https://www.bittitan.com/</a:t>
            </a:r>
            <a:endPar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endParaRPr>
          </a:p>
          <a:p>
            <a:pPr marL="171450" marR="0" lvl="0" indent="-171450"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hlinkClick r:id="rId14"/>
              </a:rPr>
              <a:t>BitTitan Customer Stories</a:t>
            </a:r>
            <a:endPar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endParaRPr>
          </a:p>
          <a:p>
            <a:pPr marL="171450" marR="0" lvl="0" indent="-171450"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hlinkClick r:id="rId15"/>
              </a:rPr>
              <a:t>BitTitan MigrationWiz G2 Reviews</a:t>
            </a:r>
            <a:endPar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endParaRPr>
          </a:p>
          <a:p>
            <a:pPr marL="171450" marR="0" lvl="0" indent="-171450"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hlinkClick r:id="rId16"/>
              </a:rPr>
              <a:t>Cross Platform Mailbox Migrations Whitepaper</a:t>
            </a:r>
            <a:endPar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endParaRPr>
          </a:p>
          <a:p>
            <a:pPr marL="171450" marR="0" lvl="0" indent="-171450"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hlinkClick r:id="rId17"/>
              </a:rPr>
              <a:t>Secure T2T For Enterprise Whitepaper</a:t>
            </a:r>
            <a:br>
              <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rPr>
            </a:br>
            <a:endParaRPr kumimoji="0" lang="en-GB" sz="882" b="0" i="0" u="none" strike="noStrike" kern="120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endParaRPr>
          </a:p>
        </p:txBody>
      </p:sp>
      <p:sp>
        <p:nvSpPr>
          <p:cNvPr id="14" name="Rectangle 19">
            <a:extLst>
              <a:ext uri="{FF2B5EF4-FFF2-40B4-BE49-F238E27FC236}">
                <a16:creationId xmlns:a16="http://schemas.microsoft.com/office/drawing/2014/main" id="{C1E123D8-7901-CA3F-5937-6DAEC3A183D3}"/>
              </a:ext>
            </a:extLst>
          </p:cNvPr>
          <p:cNvSpPr/>
          <p:nvPr/>
        </p:nvSpPr>
        <p:spPr>
          <a:xfrm>
            <a:off x="9560164" y="4210620"/>
            <a:ext cx="2639561" cy="346068"/>
          </a:xfrm>
          <a:prstGeom prst="rect">
            <a:avLst/>
          </a:prstGeom>
          <a:solidFill>
            <a:schemeClr val="accent1"/>
          </a:solidFill>
          <a:ln w="6350">
            <a:noFill/>
            <a:prstDash val="sysDot"/>
          </a:ln>
        </p:spPr>
        <p:txBody>
          <a:bodyPr wrap="square" lIns="108000" tIns="179285" rIns="72000" bIns="179285" anchor="ctr">
            <a:noAutofit/>
          </a:bodyPr>
          <a:lstStyle/>
          <a:p>
            <a:pPr marL="0" marR="0" lvl="0" indent="0" algn="l" defTabSz="914049" rtl="0" eaLnBrk="1" fontAlgn="auto" latinLnBrk="0" hangingPunct="1">
              <a:lnSpc>
                <a:spcPct val="100000"/>
              </a:lnSpc>
              <a:spcBef>
                <a:spcPct val="0"/>
              </a:spcBef>
              <a:spcAft>
                <a:spcPct val="0"/>
              </a:spcAft>
              <a:buClrTx/>
              <a:buSzTx/>
              <a:buFontTx/>
              <a:buNone/>
              <a:tabLst/>
              <a:defRPr/>
            </a:pPr>
            <a:r>
              <a:rPr kumimoji="0" lang="en-US" sz="1029" b="0" i="0" u="none" strike="noStrike" kern="1200" cap="none" spc="0" normalizeH="0" baseline="0" noProof="0">
                <a:ln>
                  <a:noFill/>
                </a:ln>
                <a:solidFill>
                  <a:prstClr val="white"/>
                </a:solidFill>
                <a:effectLst/>
                <a:uLnTx/>
                <a:uFillTx/>
                <a:latin typeface="Calibri" panose="020F0502020204030204" pitchFamily="34" charset="0"/>
                <a:cs typeface="Calibri" panose="020F0502020204030204" pitchFamily="34" charset="0"/>
              </a:rPr>
              <a:t>Key Web Links:</a:t>
            </a:r>
          </a:p>
        </p:txBody>
      </p:sp>
      <p:sp>
        <p:nvSpPr>
          <p:cNvPr id="15" name="Rectangle 36">
            <a:extLst>
              <a:ext uri="{FF2B5EF4-FFF2-40B4-BE49-F238E27FC236}">
                <a16:creationId xmlns:a16="http://schemas.microsoft.com/office/drawing/2014/main" id="{0EEDBAE7-C4F7-97A0-88BD-BD668328E98B}"/>
              </a:ext>
            </a:extLst>
          </p:cNvPr>
          <p:cNvSpPr/>
          <p:nvPr/>
        </p:nvSpPr>
        <p:spPr>
          <a:xfrm>
            <a:off x="6435825" y="3208293"/>
            <a:ext cx="3011469" cy="10227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36000" rIns="72000" bIns="179285" rtlCol="0" anchor="t"/>
          <a:lstStyle/>
          <a:p>
            <a:pPr marL="110493" marR="0" lvl="0" indent="-110493"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NZ" sz="882"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Speed of migration reducing impact to revenue</a:t>
            </a:r>
          </a:p>
          <a:p>
            <a:pPr marL="110493" marR="0" lvl="0" indent="-110493"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NZ" sz="882"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Secure solution trusted by enterprise and government</a:t>
            </a:r>
          </a:p>
          <a:p>
            <a:pPr marL="110493" marR="0" lvl="0" indent="-110493"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NZ" sz="882"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Simplified pricing model</a:t>
            </a:r>
          </a:p>
          <a:p>
            <a:pPr marL="110493" marR="0" lvl="0" indent="-110493"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NZ" sz="882"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Able to use in-house or by trusted SI</a:t>
            </a:r>
          </a:p>
          <a:p>
            <a:pPr marL="110493" marR="0" lvl="0" indent="-110493"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NZ" sz="882"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24/7 support</a:t>
            </a:r>
          </a:p>
          <a:p>
            <a:pPr marL="110493" marR="0" lvl="0" indent="-110493"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NZ" sz="882"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Customer or partner solution onboarding</a:t>
            </a:r>
          </a:p>
          <a:p>
            <a:pPr marL="110493" marR="0" lvl="0" indent="-110493"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NZ" sz="882"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110493" marR="0" lvl="0" indent="-110493" algn="l" defTabSz="913738"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NZ" sz="882"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16" name="Rectangle 14">
            <a:extLst>
              <a:ext uri="{FF2B5EF4-FFF2-40B4-BE49-F238E27FC236}">
                <a16:creationId xmlns:a16="http://schemas.microsoft.com/office/drawing/2014/main" id="{4D64C469-A30B-6C40-A02B-E23DDA86CC0C}"/>
              </a:ext>
            </a:extLst>
          </p:cNvPr>
          <p:cNvSpPr/>
          <p:nvPr/>
        </p:nvSpPr>
        <p:spPr>
          <a:xfrm>
            <a:off x="9535887" y="2831924"/>
            <a:ext cx="2648974" cy="353816"/>
          </a:xfrm>
          <a:prstGeom prst="rect">
            <a:avLst/>
          </a:prstGeom>
          <a:solidFill>
            <a:schemeClr val="accent1"/>
          </a:solidFill>
          <a:ln w="6350">
            <a:noFill/>
            <a:prstDash val="sysDot"/>
          </a:ln>
        </p:spPr>
        <p:txBody>
          <a:bodyPr wrap="square" lIns="108000" tIns="179285" rIns="72000" bIns="179285" anchor="ctr">
            <a:noAutofit/>
          </a:bodyPr>
          <a:lstStyle/>
          <a:p>
            <a:pPr marL="0" marR="0" lvl="0" indent="0" algn="l" defTabSz="914049" rtl="0" eaLnBrk="1" fontAlgn="auto" latinLnBrk="0" hangingPunct="1">
              <a:lnSpc>
                <a:spcPct val="100000"/>
              </a:lnSpc>
              <a:spcBef>
                <a:spcPct val="0"/>
              </a:spcBef>
              <a:spcAft>
                <a:spcPct val="0"/>
              </a:spcAft>
              <a:buClrTx/>
              <a:buSzTx/>
              <a:buFontTx/>
              <a:buNone/>
              <a:tabLst/>
              <a:defRPr/>
            </a:pPr>
            <a:r>
              <a:rPr kumimoji="0" lang="en-US" sz="1029" b="0" i="0" u="none" strike="noStrike" kern="1200" cap="none" spc="0" normalizeH="0" baseline="0" noProof="0">
                <a:ln>
                  <a:noFill/>
                </a:ln>
                <a:solidFill>
                  <a:prstClr val="white"/>
                </a:solidFill>
                <a:effectLst/>
                <a:uLnTx/>
                <a:uFillTx/>
                <a:latin typeface="Calibri" panose="020F0502020204030204" pitchFamily="34" charset="0"/>
                <a:cs typeface="Calibri" panose="020F0502020204030204" pitchFamily="34" charset="0"/>
              </a:rPr>
              <a:t>Requirements for implementing this</a:t>
            </a:r>
          </a:p>
          <a:p>
            <a:pPr marL="0" marR="0" lvl="0" indent="0" algn="l" defTabSz="914049" rtl="0" eaLnBrk="1" fontAlgn="auto" latinLnBrk="0" hangingPunct="1">
              <a:lnSpc>
                <a:spcPct val="100000"/>
              </a:lnSpc>
              <a:spcBef>
                <a:spcPct val="0"/>
              </a:spcBef>
              <a:spcAft>
                <a:spcPct val="0"/>
              </a:spcAft>
              <a:buClrTx/>
              <a:buSzTx/>
              <a:buFontTx/>
              <a:buNone/>
              <a:tabLst/>
              <a:defRPr/>
            </a:pPr>
            <a:r>
              <a:rPr kumimoji="0" lang="en-US" sz="1029" b="0" i="0" u="none" strike="noStrike" kern="1200" cap="none" spc="0" normalizeH="0" baseline="0" noProof="0">
                <a:ln>
                  <a:noFill/>
                </a:ln>
                <a:solidFill>
                  <a:prstClr val="white"/>
                </a:solidFill>
                <a:effectLst/>
                <a:uLnTx/>
                <a:uFillTx/>
                <a:latin typeface="Calibri" panose="020F0502020204030204" pitchFamily="34" charset="0"/>
                <a:cs typeface="Calibri" panose="020F0502020204030204" pitchFamily="34" charset="0"/>
              </a:rPr>
              <a:t>Solution:</a:t>
            </a:r>
          </a:p>
        </p:txBody>
      </p:sp>
      <p:sp>
        <p:nvSpPr>
          <p:cNvPr id="17" name="Rectangle 37">
            <a:extLst>
              <a:ext uri="{FF2B5EF4-FFF2-40B4-BE49-F238E27FC236}">
                <a16:creationId xmlns:a16="http://schemas.microsoft.com/office/drawing/2014/main" id="{FA219A84-13A3-AC5C-1D9C-E867182CC0EC}"/>
              </a:ext>
            </a:extLst>
          </p:cNvPr>
          <p:cNvSpPr/>
          <p:nvPr/>
        </p:nvSpPr>
        <p:spPr>
          <a:xfrm>
            <a:off x="6435825" y="2833996"/>
            <a:ext cx="3011469" cy="358570"/>
          </a:xfrm>
          <a:prstGeom prst="rect">
            <a:avLst/>
          </a:prstGeom>
          <a:solidFill>
            <a:schemeClr val="accent1"/>
          </a:solidFill>
          <a:ln w="6350">
            <a:noFill/>
            <a:prstDash val="sysDot"/>
          </a:ln>
        </p:spPr>
        <p:txBody>
          <a:bodyPr wrap="square" lIns="108000" tIns="179285" rIns="72000" bIns="179285" anchor="ctr">
            <a:noAutofit/>
          </a:bodyPr>
          <a:lstStyle/>
          <a:p>
            <a:pPr marL="0" marR="0" lvl="0" indent="0" algn="l" defTabSz="914049" rtl="0" eaLnBrk="1" fontAlgn="auto" latinLnBrk="0" hangingPunct="1">
              <a:lnSpc>
                <a:spcPct val="100000"/>
              </a:lnSpc>
              <a:spcBef>
                <a:spcPct val="0"/>
              </a:spcBef>
              <a:spcAft>
                <a:spcPct val="0"/>
              </a:spcAft>
              <a:buClrTx/>
              <a:buSzTx/>
              <a:buFontTx/>
              <a:buNone/>
              <a:tabLst/>
              <a:defRPr/>
            </a:pPr>
            <a:r>
              <a:rPr kumimoji="0" lang="en-US" sz="1029" b="0" i="0" u="none" strike="noStrike" kern="1200" cap="none" spc="0" normalizeH="0" baseline="0" noProof="0">
                <a:ln>
                  <a:noFill/>
                </a:ln>
                <a:solidFill>
                  <a:prstClr val="white"/>
                </a:solidFill>
                <a:effectLst/>
                <a:uLnTx/>
                <a:uFillTx/>
                <a:latin typeface="Calibri" panose="020F0502020204030204" pitchFamily="34" charset="0"/>
                <a:cs typeface="Calibri" panose="020F0502020204030204" pitchFamily="34" charset="0"/>
              </a:rPr>
              <a:t>Customer Benefits: </a:t>
            </a:r>
          </a:p>
        </p:txBody>
      </p:sp>
      <p:sp>
        <p:nvSpPr>
          <p:cNvPr id="20" name="Rectangle 19">
            <a:extLst>
              <a:ext uri="{FF2B5EF4-FFF2-40B4-BE49-F238E27FC236}">
                <a16:creationId xmlns:a16="http://schemas.microsoft.com/office/drawing/2014/main" id="{4CECBE8B-8D97-13E1-F329-077CF7A0F5E6}"/>
              </a:ext>
            </a:extLst>
          </p:cNvPr>
          <p:cNvSpPr/>
          <p:nvPr/>
        </p:nvSpPr>
        <p:spPr>
          <a:xfrm>
            <a:off x="9535887" y="3188285"/>
            <a:ext cx="2648974" cy="10085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36000" rIns="72000" bIns="179285" rtlCol="0" anchor="t"/>
          <a:lstStyle/>
          <a:p>
            <a:pPr marL="110493" marR="0" lvl="0" indent="-110493" algn="l" defTabSz="913738" rtl="0" eaLnBrk="1" fontAlgn="auto" latinLnBrk="0" hangingPunct="1">
              <a:lnSpc>
                <a:spcPct val="100000"/>
              </a:lnSpc>
              <a:spcBef>
                <a:spcPts val="98"/>
              </a:spcBef>
              <a:spcAft>
                <a:spcPts val="0"/>
              </a:spcAft>
              <a:buClrTx/>
              <a:buSzTx/>
              <a:buFont typeface="Arial" panose="020B0604020202020204" pitchFamily="34" charset="0"/>
              <a:buChar char="•"/>
              <a:tabLst/>
              <a:defRPr/>
            </a:pPr>
            <a:r>
              <a:rPr kumimoji="0" lang="en-NZ" sz="882" b="0" i="0" u="none" strike="noStrike" kern="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rPr>
              <a:t>Source and destination access​</a:t>
            </a:r>
          </a:p>
          <a:p>
            <a:pPr marL="110493" marR="0" lvl="0" indent="-110493" algn="l" defTabSz="913738" rtl="0" eaLnBrk="1" fontAlgn="auto" latinLnBrk="0" hangingPunct="1">
              <a:lnSpc>
                <a:spcPct val="100000"/>
              </a:lnSpc>
              <a:spcBef>
                <a:spcPts val="98"/>
              </a:spcBef>
              <a:spcAft>
                <a:spcPts val="0"/>
              </a:spcAft>
              <a:buClrTx/>
              <a:buSzTx/>
              <a:buFont typeface="Arial" panose="020B0604020202020204" pitchFamily="34" charset="0"/>
              <a:buChar char="•"/>
              <a:tabLst/>
              <a:defRPr/>
            </a:pPr>
            <a:r>
              <a:rPr kumimoji="0" lang="en-NZ" sz="882" b="0" i="0" u="none" strike="noStrike" kern="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rPr>
              <a:t>Understand migration scenario:​</a:t>
            </a:r>
          </a:p>
          <a:p>
            <a:pPr marL="110493" marR="0" lvl="0" indent="-110493" algn="l" defTabSz="913738" rtl="0" eaLnBrk="1" fontAlgn="auto" latinLnBrk="0" hangingPunct="1">
              <a:lnSpc>
                <a:spcPct val="100000"/>
              </a:lnSpc>
              <a:spcBef>
                <a:spcPts val="98"/>
              </a:spcBef>
              <a:spcAft>
                <a:spcPts val="0"/>
              </a:spcAft>
              <a:buClrTx/>
              <a:buSzTx/>
              <a:buFont typeface="Arial" panose="020B0604020202020204" pitchFamily="34" charset="0"/>
              <a:buChar char="•"/>
              <a:tabLst/>
              <a:defRPr/>
            </a:pPr>
            <a:r>
              <a:rPr kumimoji="0" lang="en-NZ" sz="882" b="0" i="0" u="none" strike="noStrike" kern="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rPr>
              <a:t>source and destination​</a:t>
            </a:r>
          </a:p>
          <a:p>
            <a:pPr marL="110493" marR="0" lvl="0" indent="-110493" algn="l" defTabSz="913738" rtl="0" eaLnBrk="1" fontAlgn="auto" latinLnBrk="0" hangingPunct="1">
              <a:lnSpc>
                <a:spcPct val="100000"/>
              </a:lnSpc>
              <a:spcBef>
                <a:spcPts val="98"/>
              </a:spcBef>
              <a:spcAft>
                <a:spcPts val="0"/>
              </a:spcAft>
              <a:buClrTx/>
              <a:buSzTx/>
              <a:buFont typeface="Arial" panose="020B0604020202020204" pitchFamily="34" charset="0"/>
              <a:buChar char="•"/>
              <a:tabLst/>
              <a:defRPr/>
            </a:pPr>
            <a:r>
              <a:rPr kumimoji="0" lang="en-NZ" sz="882" b="0" i="0" u="none" strike="noStrike" kern="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rPr>
              <a:t>Data type to migrate (eg: mailboxes, Teams, SharePoint, OneDrive, Active Directory, etc) ​</a:t>
            </a:r>
          </a:p>
          <a:p>
            <a:pPr marL="110493" marR="0" lvl="0" indent="-110493" algn="l" defTabSz="913738" rtl="0" eaLnBrk="1" fontAlgn="auto" latinLnBrk="0" hangingPunct="1">
              <a:lnSpc>
                <a:spcPct val="100000"/>
              </a:lnSpc>
              <a:spcBef>
                <a:spcPts val="98"/>
              </a:spcBef>
              <a:spcAft>
                <a:spcPts val="0"/>
              </a:spcAft>
              <a:buClrTx/>
              <a:buSzTx/>
              <a:buFont typeface="Arial" panose="020B0604020202020204" pitchFamily="34" charset="0"/>
              <a:buChar char="•"/>
              <a:tabLst/>
              <a:defRPr/>
            </a:pPr>
            <a:r>
              <a:rPr kumimoji="0" lang="en-NZ" sz="882" b="0" i="0" u="none" strike="noStrike" kern="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rPr>
              <a:t>Procure licenses; PowerSyncPro requires a Windows Server​</a:t>
            </a:r>
          </a:p>
          <a:p>
            <a:pPr marL="110493" marR="0" lvl="0" indent="-110493" algn="l" defTabSz="913738" rtl="0" eaLnBrk="1" fontAlgn="auto" latinLnBrk="0" hangingPunct="1">
              <a:lnSpc>
                <a:spcPct val="100000"/>
              </a:lnSpc>
              <a:spcBef>
                <a:spcPts val="98"/>
              </a:spcBef>
              <a:spcAft>
                <a:spcPts val="0"/>
              </a:spcAft>
              <a:buClrTx/>
              <a:buSzTx/>
              <a:buFont typeface="Arial" panose="020B0604020202020204" pitchFamily="34" charset="0"/>
              <a:buChar char="•"/>
              <a:tabLst/>
              <a:defRPr/>
            </a:pPr>
            <a:endParaRPr kumimoji="0" lang="en-NZ" sz="882" b="0" i="0" u="none" strike="noStrike" kern="0" cap="none" spc="0" normalizeH="0" baseline="0" noProof="0" dirty="0">
              <a:ln>
                <a:noFill/>
              </a:ln>
              <a:solidFill>
                <a:srgbClr val="353535"/>
              </a:solidFill>
              <a:effectLst/>
              <a:uLnTx/>
              <a:uFillTx/>
              <a:latin typeface="Calibri" panose="020F0502020204030204" pitchFamily="34" charset="0"/>
              <a:cs typeface="Calibri" panose="020F0502020204030204" pitchFamily="34" charset="0"/>
            </a:endParaRPr>
          </a:p>
        </p:txBody>
      </p:sp>
      <p:sp>
        <p:nvSpPr>
          <p:cNvPr id="21" name="Rectangle 19">
            <a:extLst>
              <a:ext uri="{FF2B5EF4-FFF2-40B4-BE49-F238E27FC236}">
                <a16:creationId xmlns:a16="http://schemas.microsoft.com/office/drawing/2014/main" id="{0DF9C1D9-E492-3D01-1407-20BE5F31B5E8}"/>
              </a:ext>
            </a:extLst>
          </p:cNvPr>
          <p:cNvSpPr/>
          <p:nvPr/>
        </p:nvSpPr>
        <p:spPr>
          <a:xfrm>
            <a:off x="6435825" y="4215821"/>
            <a:ext cx="3011469" cy="346068"/>
          </a:xfrm>
          <a:prstGeom prst="rect">
            <a:avLst/>
          </a:prstGeom>
          <a:solidFill>
            <a:schemeClr val="accent1"/>
          </a:solidFill>
          <a:ln w="6350">
            <a:noFill/>
            <a:prstDash val="sysDot"/>
          </a:ln>
        </p:spPr>
        <p:txBody>
          <a:bodyPr wrap="square" lIns="108000" tIns="179285" rIns="72000" bIns="179285" anchor="ctr">
            <a:noAutofit/>
          </a:bodyPr>
          <a:lstStyle/>
          <a:p>
            <a:pPr marL="0" marR="0" lvl="0" indent="0" algn="l" defTabSz="914049" rtl="0" eaLnBrk="1" fontAlgn="auto" latinLnBrk="0" hangingPunct="1">
              <a:lnSpc>
                <a:spcPct val="100000"/>
              </a:lnSpc>
              <a:spcBef>
                <a:spcPct val="0"/>
              </a:spcBef>
              <a:spcAft>
                <a:spcPct val="0"/>
              </a:spcAft>
              <a:buClrTx/>
              <a:buSzTx/>
              <a:buFontTx/>
              <a:buNone/>
              <a:tabLst/>
              <a:defRPr/>
            </a:pPr>
            <a:r>
              <a:rPr kumimoji="0" lang="en-US" sz="1029" b="0" i="0" u="none" strike="noStrike" kern="1200" cap="none" spc="0" normalizeH="0" baseline="0" noProof="0">
                <a:ln>
                  <a:noFill/>
                </a:ln>
                <a:solidFill>
                  <a:prstClr val="white"/>
                </a:solidFill>
                <a:effectLst/>
                <a:uLnTx/>
                <a:uFillTx/>
                <a:latin typeface="Calibri" panose="020F0502020204030204" pitchFamily="34" charset="0"/>
                <a:cs typeface="Calibri" panose="020F0502020204030204" pitchFamily="34" charset="0"/>
              </a:rPr>
              <a:t>Partner Success “How-To” Video Links:</a:t>
            </a:r>
          </a:p>
        </p:txBody>
      </p:sp>
      <p:sp>
        <p:nvSpPr>
          <p:cNvPr id="5" name="Rectangle 4">
            <a:extLst>
              <a:ext uri="{FF2B5EF4-FFF2-40B4-BE49-F238E27FC236}">
                <a16:creationId xmlns:a16="http://schemas.microsoft.com/office/drawing/2014/main" id="{C326B253-133A-007F-1002-5FF3811D543D}"/>
              </a:ext>
            </a:extLst>
          </p:cNvPr>
          <p:cNvSpPr/>
          <p:nvPr/>
        </p:nvSpPr>
        <p:spPr>
          <a:xfrm>
            <a:off x="239282" y="6134523"/>
            <a:ext cx="1495514" cy="471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aphicFrame>
        <p:nvGraphicFramePr>
          <p:cNvPr id="11" name="Table 10">
            <a:extLst>
              <a:ext uri="{FF2B5EF4-FFF2-40B4-BE49-F238E27FC236}">
                <a16:creationId xmlns:a16="http://schemas.microsoft.com/office/drawing/2014/main" id="{D1E8876B-8528-40C3-A883-5AB9E25E9216}"/>
              </a:ext>
            </a:extLst>
          </p:cNvPr>
          <p:cNvGraphicFramePr>
            <a:graphicFrameLocks noGrp="1"/>
          </p:cNvGraphicFramePr>
          <p:nvPr>
            <p:extLst>
              <p:ext uri="{D42A27DB-BD31-4B8C-83A1-F6EECF244321}">
                <p14:modId xmlns:p14="http://schemas.microsoft.com/office/powerpoint/2010/main" val="2784731203"/>
              </p:ext>
            </p:extLst>
          </p:nvPr>
        </p:nvGraphicFramePr>
        <p:xfrm>
          <a:off x="-4157" y="723477"/>
          <a:ext cx="3245794" cy="5964713"/>
        </p:xfrm>
        <a:graphic>
          <a:graphicData uri="http://schemas.openxmlformats.org/drawingml/2006/table">
            <a:tbl>
              <a:tblPr bandRow="1">
                <a:tableStyleId>{FABFCF23-3B69-468F-B69F-88F6DE6A72F2}</a:tableStyleId>
              </a:tblPr>
              <a:tblGrid>
                <a:gridCol w="1350634">
                  <a:extLst>
                    <a:ext uri="{9D8B030D-6E8A-4147-A177-3AD203B41FA5}">
                      <a16:colId xmlns:a16="http://schemas.microsoft.com/office/drawing/2014/main" val="1943171224"/>
                    </a:ext>
                  </a:extLst>
                </a:gridCol>
                <a:gridCol w="1895160">
                  <a:extLst>
                    <a:ext uri="{9D8B030D-6E8A-4147-A177-3AD203B41FA5}">
                      <a16:colId xmlns:a16="http://schemas.microsoft.com/office/drawing/2014/main" val="770515315"/>
                    </a:ext>
                  </a:extLst>
                </a:gridCol>
              </a:tblGrid>
              <a:tr h="1196763">
                <a:tc>
                  <a:txBody>
                    <a:bodyPr/>
                    <a:lstStyle/>
                    <a:p>
                      <a:pPr algn="l"/>
                      <a:r>
                        <a:rPr lang="en-IN" sz="1100" dirty="0">
                          <a:latin typeface="Calibri"/>
                          <a:cs typeface="Calibri"/>
                        </a:rPr>
                        <a:t>Key Account Contacts</a:t>
                      </a:r>
                    </a:p>
                  </a:txBody>
                  <a:tcPr marL="292608" marR="91427" marT="45713" marB="45713" anchor="ctr">
                    <a:lnL w="12700" cmpd="sng">
                      <a:noFill/>
                    </a:lnL>
                    <a:lnR>
                      <a:noFill/>
                    </a:lnR>
                    <a:lnT w="12700" cap="flat" cmpd="sng" algn="ctr">
                      <a:solidFill>
                        <a:schemeClr val="bg1">
                          <a:lumMod val="85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indent="0">
                        <a:buNone/>
                      </a:pPr>
                      <a:endParaRPr lang="en-IN" sz="800" b="1" dirty="0">
                        <a:highlight>
                          <a:srgbClr val="00FF00"/>
                        </a:highlight>
                        <a:latin typeface="Calibri"/>
                        <a:cs typeface="Calibri"/>
                      </a:endParaRPr>
                    </a:p>
                  </a:txBody>
                  <a:tcPr marL="91427" marR="91427" marT="45713" marB="45713" anchor="ctr">
                    <a:lnL>
                      <a:noFill/>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98698487"/>
                  </a:ext>
                </a:extLst>
              </a:tr>
              <a:tr h="426720">
                <a:tc>
                  <a:txBody>
                    <a:bodyPr/>
                    <a:lstStyle/>
                    <a:p>
                      <a:pPr algn="l"/>
                      <a:r>
                        <a:rPr lang="en-IN" sz="1100" dirty="0">
                          <a:latin typeface="Calibri"/>
                          <a:cs typeface="Calibri"/>
                        </a:rPr>
                        <a:t>Practice</a:t>
                      </a:r>
                    </a:p>
                  </a:txBody>
                  <a:tcPr marL="292608" marR="91427" marT="45713" marB="45713" anchor="ctr">
                    <a:lnL w="12700" cmpd="sng">
                      <a:noFill/>
                    </a:lnL>
                    <a:lnR>
                      <a:noFill/>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171450" marR="0" indent="-171450" algn="l" defTabSz="914445"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800" dirty="0">
                          <a:latin typeface="Calibri"/>
                          <a:cs typeface="Calibri"/>
                        </a:rPr>
                        <a:t>Modern Workplace migrations, assessments and automation</a:t>
                      </a:r>
                    </a:p>
                  </a:txBody>
                  <a:tcPr marL="91427" marR="91427" marT="45713" marB="45713" anchor="ctr">
                    <a:lnL>
                      <a:noFill/>
                    </a:lnL>
                    <a:lnR w="12700"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23703705"/>
                  </a:ext>
                </a:extLst>
              </a:tr>
              <a:tr h="342018">
                <a:tc>
                  <a:txBody>
                    <a:bodyPr/>
                    <a:lstStyle/>
                    <a:p>
                      <a:pPr algn="l"/>
                      <a:r>
                        <a:rPr lang="en-IN" sz="1100" dirty="0">
                          <a:latin typeface="Calibri"/>
                          <a:cs typeface="Calibri"/>
                        </a:rPr>
                        <a:t># of Emp.</a:t>
                      </a:r>
                    </a:p>
                  </a:txBody>
                  <a:tcPr marL="292608" marR="91427" marT="45713" marB="45713" anchor="ctr">
                    <a:lnL w="12700" cmpd="sng">
                      <a:noFill/>
                    </a:lnL>
                    <a:lnR>
                      <a:noFill/>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171450" indent="-171450">
                        <a:buFont typeface="Arial" panose="020B0604020202020204" pitchFamily="34" charset="0"/>
                        <a:buChar char="•"/>
                      </a:pPr>
                      <a:r>
                        <a:rPr lang="en-IN" sz="800" dirty="0">
                          <a:latin typeface="Calibri"/>
                          <a:cs typeface="Calibri"/>
                        </a:rPr>
                        <a:t>90</a:t>
                      </a:r>
                    </a:p>
                  </a:txBody>
                  <a:tcPr marL="91427" marR="91427" marT="45713" marB="45713" anchor="ctr">
                    <a:lnL>
                      <a:noFill/>
                    </a:lnL>
                    <a:lnR w="12700"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61230671"/>
                  </a:ext>
                </a:extLst>
              </a:tr>
              <a:tr h="442616">
                <a:tc>
                  <a:txBody>
                    <a:bodyPr/>
                    <a:lstStyle/>
                    <a:p>
                      <a:pPr algn="l"/>
                      <a:r>
                        <a:rPr lang="en-IN" sz="1100" dirty="0">
                          <a:latin typeface="Calibri"/>
                          <a:cs typeface="Calibri"/>
                        </a:rPr>
                        <a:t>Locations</a:t>
                      </a:r>
                    </a:p>
                  </a:txBody>
                  <a:tcPr marL="292608" marR="91427" marT="45713" marB="45713" anchor="ctr">
                    <a:lnL w="12700" cmpd="sng">
                      <a:noFill/>
                    </a:lnL>
                    <a:lnR>
                      <a:noFill/>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171450" indent="-171450">
                        <a:buFont typeface="Arial" panose="020B0604020202020204" pitchFamily="34" charset="0"/>
                        <a:buChar char="•"/>
                      </a:pPr>
                      <a:r>
                        <a:rPr lang="en-IN" sz="800" dirty="0">
                          <a:latin typeface="Calibri"/>
                          <a:cs typeface="Calibri"/>
                        </a:rPr>
                        <a:t>Headquarters: Austin, TX</a:t>
                      </a:r>
                    </a:p>
                    <a:p>
                      <a:pPr marL="171450" indent="-171450">
                        <a:buFont typeface="Arial" panose="020B0604020202020204" pitchFamily="34" charset="0"/>
                        <a:buChar char="•"/>
                      </a:pPr>
                      <a:r>
                        <a:rPr lang="en-IN" sz="800" dirty="0">
                          <a:latin typeface="Calibri"/>
                          <a:cs typeface="Calibri"/>
                        </a:rPr>
                        <a:t>Global Sales &amp; Technical Teams</a:t>
                      </a:r>
                    </a:p>
                  </a:txBody>
                  <a:tcPr marL="91427" marR="91427" marT="45713" marB="45713" anchor="ctr">
                    <a:lnL>
                      <a:noFill/>
                    </a:lnL>
                    <a:lnR w="12700"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08373511"/>
                  </a:ext>
                </a:extLst>
              </a:tr>
              <a:tr h="891766">
                <a:tc>
                  <a:txBody>
                    <a:bodyPr/>
                    <a:lstStyle/>
                    <a:p>
                      <a:pPr algn="l"/>
                      <a:r>
                        <a:rPr lang="en-IN" sz="1100" dirty="0">
                          <a:latin typeface="Calibri"/>
                          <a:cs typeface="Calibri"/>
                        </a:rPr>
                        <a:t>Industry Focus</a:t>
                      </a:r>
                    </a:p>
                  </a:txBody>
                  <a:tcPr marL="292608" marR="91427" marT="45713" marB="45713" anchor="ctr">
                    <a:lnL w="12700" cmpd="sng">
                      <a:noFill/>
                    </a:lnL>
                    <a:lnR>
                      <a:noFill/>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171450" indent="-171450">
                        <a:buFont typeface="Arial" panose="020B0604020202020204" pitchFamily="34" charset="0"/>
                        <a:buChar char="•"/>
                      </a:pPr>
                      <a:r>
                        <a:rPr lang="en-IN" sz="800" dirty="0">
                          <a:latin typeface="Calibri"/>
                          <a:cs typeface="Calibri"/>
                        </a:rPr>
                        <a:t>Manufacturing</a:t>
                      </a:r>
                    </a:p>
                    <a:p>
                      <a:pPr marL="171450" indent="-171450">
                        <a:buFont typeface="Arial" panose="020B0604020202020204" pitchFamily="34" charset="0"/>
                        <a:buChar char="•"/>
                      </a:pPr>
                      <a:r>
                        <a:rPr lang="en-IN" sz="800" dirty="0">
                          <a:latin typeface="Calibri"/>
                          <a:cs typeface="Calibri"/>
                        </a:rPr>
                        <a:t>Healthcare</a:t>
                      </a:r>
                    </a:p>
                    <a:p>
                      <a:pPr marL="171450" indent="-171450">
                        <a:buFont typeface="Arial" panose="020B0604020202020204" pitchFamily="34" charset="0"/>
                        <a:buChar char="•"/>
                      </a:pPr>
                      <a:r>
                        <a:rPr lang="en-IN" sz="800" dirty="0">
                          <a:latin typeface="Calibri"/>
                          <a:cs typeface="Calibri"/>
                        </a:rPr>
                        <a:t>Education (HED – K12)</a:t>
                      </a:r>
                      <a:r>
                        <a:rPr lang="en-IN" sz="800" b="1" dirty="0">
                          <a:latin typeface="Calibri"/>
                          <a:cs typeface="Calibri"/>
                        </a:rPr>
                        <a:t>/</a:t>
                      </a:r>
                      <a:r>
                        <a:rPr lang="en-IN" sz="800" dirty="0">
                          <a:latin typeface="Calibri"/>
                          <a:cs typeface="Calibri"/>
                        </a:rPr>
                        <a:t>Non-Profit</a:t>
                      </a:r>
                    </a:p>
                    <a:p>
                      <a:pPr marL="171450" indent="-171450">
                        <a:buFont typeface="Arial" panose="020B0604020202020204" pitchFamily="34" charset="0"/>
                        <a:buChar char="•"/>
                      </a:pPr>
                      <a:r>
                        <a:rPr lang="en-IN" sz="800" dirty="0">
                          <a:latin typeface="Calibri"/>
                          <a:cs typeface="Calibri"/>
                        </a:rPr>
                        <a:t>Financial Services</a:t>
                      </a:r>
                    </a:p>
                    <a:p>
                      <a:pPr marL="171450" indent="-171450">
                        <a:buFont typeface="Arial" panose="020B0604020202020204" pitchFamily="34" charset="0"/>
                        <a:buChar char="•"/>
                      </a:pPr>
                      <a:r>
                        <a:rPr lang="en-IN" sz="800" dirty="0">
                          <a:latin typeface="Calibri"/>
                          <a:cs typeface="Calibri"/>
                        </a:rPr>
                        <a:t>Retail</a:t>
                      </a:r>
                    </a:p>
                    <a:p>
                      <a:pPr marL="171450" marR="0" lvl="0" indent="-171450" algn="l" defTabSz="93274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latin typeface="Calibri"/>
                          <a:ea typeface="+mn-ea"/>
                          <a:cs typeface="Calibri"/>
                        </a:rPr>
                        <a:t>Federal/State/Government</a:t>
                      </a:r>
                      <a:endParaRPr lang="en-IN" sz="800" dirty="0">
                        <a:latin typeface="Calibri"/>
                        <a:cs typeface="Calibri"/>
                      </a:endParaRPr>
                    </a:p>
                  </a:txBody>
                  <a:tcPr marL="91427" marR="91427" marT="45713" marB="45713" anchor="ctr">
                    <a:lnL>
                      <a:noFill/>
                    </a:lnL>
                    <a:lnR w="12700"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73473306"/>
                  </a:ext>
                </a:extLst>
              </a:tr>
              <a:tr h="581249">
                <a:tc>
                  <a:txBody>
                    <a:bodyPr/>
                    <a:lstStyle/>
                    <a:p>
                      <a:pPr algn="l"/>
                      <a:r>
                        <a:rPr lang="en-IN" sz="1100" dirty="0">
                          <a:latin typeface="Calibri"/>
                          <a:cs typeface="Calibri"/>
                        </a:rPr>
                        <a:t>Regional Coverage</a:t>
                      </a:r>
                    </a:p>
                  </a:txBody>
                  <a:tcPr marL="292608" marR="91427" marT="45713" marB="45713" anchor="ctr">
                    <a:lnL w="12700" cmpd="sng">
                      <a:noFill/>
                    </a:lnL>
                    <a:lnR>
                      <a:noFill/>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171450" indent="-171450">
                        <a:buFont typeface="Arial" panose="020B0604020202020204" pitchFamily="34" charset="0"/>
                        <a:buChar char="•"/>
                      </a:pPr>
                      <a:r>
                        <a:rPr lang="en-IN" sz="800" dirty="0">
                          <a:latin typeface="Calibri"/>
                          <a:cs typeface="Calibri"/>
                        </a:rPr>
                        <a:t>North America</a:t>
                      </a:r>
                    </a:p>
                    <a:p>
                      <a:pPr marL="171450" indent="-171450">
                        <a:buFont typeface="Arial" panose="020B0604020202020204" pitchFamily="34" charset="0"/>
                        <a:buChar char="•"/>
                      </a:pPr>
                      <a:r>
                        <a:rPr lang="en-IN" sz="800" dirty="0">
                          <a:latin typeface="Calibri"/>
                          <a:cs typeface="Calibri"/>
                        </a:rPr>
                        <a:t>EMEA</a:t>
                      </a:r>
                    </a:p>
                    <a:p>
                      <a:pPr marL="171450" marR="0" lvl="0" indent="-171450" algn="l" defTabSz="914445"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800" dirty="0">
                          <a:latin typeface="Calibri"/>
                          <a:cs typeface="Calibri"/>
                        </a:rPr>
                        <a:t>LATAM</a:t>
                      </a:r>
                    </a:p>
                    <a:p>
                      <a:pPr marL="171450" indent="-171450">
                        <a:buFont typeface="Arial" panose="020B0604020202020204" pitchFamily="34" charset="0"/>
                        <a:buChar char="•"/>
                      </a:pPr>
                      <a:r>
                        <a:rPr lang="en-IN" sz="800" dirty="0">
                          <a:latin typeface="Calibri"/>
                          <a:cs typeface="Calibri"/>
                        </a:rPr>
                        <a:t>APAC</a:t>
                      </a:r>
                    </a:p>
                  </a:txBody>
                  <a:tcPr marL="91427" marR="91427" marT="45713" marB="45713" anchor="ctr">
                    <a:lnL>
                      <a:noFill/>
                    </a:lnL>
                    <a:lnR w="12700"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0968339"/>
                  </a:ext>
                </a:extLst>
              </a:tr>
              <a:tr h="461922">
                <a:tc>
                  <a:txBody>
                    <a:bodyPr/>
                    <a:lstStyle/>
                    <a:p>
                      <a:pPr algn="l"/>
                      <a:r>
                        <a:rPr lang="en-IN" sz="1100" dirty="0">
                          <a:latin typeface="Calibri"/>
                          <a:cs typeface="Calibri"/>
                        </a:rPr>
                        <a:t>Microsoft Competencies</a:t>
                      </a:r>
                    </a:p>
                  </a:txBody>
                  <a:tcPr marL="292608" marR="91427" marT="45713" marB="45713" anchor="ctr">
                    <a:lnL w="12700" cmpd="sng">
                      <a:noFill/>
                    </a:lnL>
                    <a:lnR>
                      <a:noFill/>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171450" indent="-171450">
                        <a:buFont typeface="Arial" panose="020B0604020202020204" pitchFamily="34" charset="0"/>
                        <a:buChar char="•"/>
                      </a:pPr>
                      <a:r>
                        <a:rPr lang="en-IN" sz="800" dirty="0">
                          <a:latin typeface="Calibri"/>
                          <a:cs typeface="Calibri"/>
                        </a:rPr>
                        <a:t>Modern Work</a:t>
                      </a:r>
                    </a:p>
                    <a:p>
                      <a:pPr marL="171450" indent="-171450">
                        <a:buFont typeface="Arial" panose="020B0604020202020204" pitchFamily="34" charset="0"/>
                        <a:buChar char="•"/>
                      </a:pPr>
                      <a:r>
                        <a:rPr lang="en-IN" sz="800" dirty="0">
                          <a:latin typeface="Calibri"/>
                          <a:cs typeface="Calibri"/>
                        </a:rPr>
                        <a:t>Cloud Productivity</a:t>
                      </a:r>
                    </a:p>
                  </a:txBody>
                  <a:tcPr marL="91427" marR="91427" marT="45713" marB="45713" anchor="ctr">
                    <a:lnL>
                      <a:noFill/>
                    </a:lnL>
                    <a:lnR w="12700"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9282256"/>
                  </a:ext>
                </a:extLst>
              </a:tr>
              <a:tr h="551949">
                <a:tc>
                  <a:txBody>
                    <a:bodyPr/>
                    <a:lstStyle/>
                    <a:p>
                      <a:pPr algn="l"/>
                      <a:r>
                        <a:rPr lang="en-IN" sz="1100" dirty="0">
                          <a:latin typeface="Calibri"/>
                          <a:cs typeface="Calibri"/>
                        </a:rPr>
                        <a:t>Sales Plays</a:t>
                      </a:r>
                    </a:p>
                  </a:txBody>
                  <a:tcPr marL="292608" marR="91427" marT="45713" marB="45713" anchor="ctr">
                    <a:lnL w="12700" cmpd="sng">
                      <a:noFill/>
                    </a:lnL>
                    <a:lnR>
                      <a:noFill/>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171450" indent="-171450">
                        <a:buFont typeface="Arial" panose="020B0604020202020204" pitchFamily="34" charset="0"/>
                        <a:buChar char="•"/>
                      </a:pPr>
                      <a:r>
                        <a:rPr lang="en-IN" sz="800" dirty="0">
                          <a:latin typeface="Calibri"/>
                          <a:cs typeface="Calibri"/>
                        </a:rPr>
                        <a:t>Cloud to Cloud</a:t>
                      </a:r>
                    </a:p>
                    <a:p>
                      <a:pPr marL="171450" indent="-171450">
                        <a:buFont typeface="Arial" panose="020B0604020202020204" pitchFamily="34" charset="0"/>
                        <a:buChar char="•"/>
                      </a:pPr>
                      <a:r>
                        <a:rPr lang="en-IN" sz="800" dirty="0">
                          <a:latin typeface="Calibri"/>
                          <a:cs typeface="Calibri"/>
                        </a:rPr>
                        <a:t>Transition to Cloud</a:t>
                      </a:r>
                    </a:p>
                    <a:p>
                      <a:pPr marL="171450" indent="-171450">
                        <a:buFont typeface="Arial" panose="020B0604020202020204" pitchFamily="34" charset="0"/>
                        <a:buChar char="•"/>
                      </a:pPr>
                      <a:r>
                        <a:rPr lang="en-IN" sz="800" dirty="0">
                          <a:latin typeface="Calibri"/>
                          <a:cs typeface="Calibri"/>
                        </a:rPr>
                        <a:t>Mergers, Acquisitions, Divestitures</a:t>
                      </a:r>
                    </a:p>
                  </a:txBody>
                  <a:tcPr marL="91427" marR="91427" marT="45713" marB="45713" anchor="ctr">
                    <a:lnL>
                      <a:noFill/>
                    </a:lnL>
                    <a:lnR w="12700"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67846014"/>
                  </a:ext>
                </a:extLst>
              </a:tr>
              <a:tr h="1069710">
                <a:tc>
                  <a:txBody>
                    <a:bodyPr/>
                    <a:lstStyle/>
                    <a:p>
                      <a:pPr algn="l"/>
                      <a:r>
                        <a:rPr lang="en-IN" sz="1100" dirty="0">
                          <a:latin typeface="Calibri"/>
                          <a:cs typeface="Calibri"/>
                        </a:rPr>
                        <a:t>Partner Offers</a:t>
                      </a:r>
                    </a:p>
                  </a:txBody>
                  <a:tcPr marL="292608" marR="91427" marT="45713" marB="45713" anchor="ctr">
                    <a:lnL w="12700" cmpd="sng">
                      <a:noFill/>
                    </a:lnL>
                    <a:lnR>
                      <a:noFill/>
                    </a:lnR>
                    <a:lnT w="3175" cap="flat" cmpd="sng" algn="ctr">
                      <a:solidFill>
                        <a:schemeClr val="bg1">
                          <a:lumMod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marL="171450" indent="-171450">
                        <a:buFont typeface="Arial" panose="020B0604020202020204" pitchFamily="34" charset="0"/>
                        <a:buChar char="•"/>
                      </a:pPr>
                      <a:r>
                        <a:rPr lang="en-IN" sz="800" b="1" dirty="0">
                          <a:latin typeface="Calibri"/>
                          <a:cs typeface="Calibri"/>
                        </a:rPr>
                        <a:t>Workloads: </a:t>
                      </a:r>
                      <a:r>
                        <a:rPr lang="en-IN" sz="800" b="0" dirty="0">
                          <a:latin typeface="Calibri"/>
                          <a:cs typeface="Calibri"/>
                        </a:rPr>
                        <a:t>Mailboxes, Documents, Microsoft Teams, Public Folders, Google Workspace, Active Directory, and Workstation/User Migrations​</a:t>
                      </a:r>
                    </a:p>
                    <a:p>
                      <a:pPr marL="171450" indent="-171450">
                        <a:buFont typeface="Arial" panose="020B0604020202020204" pitchFamily="34" charset="0"/>
                        <a:buChar char="•"/>
                      </a:pPr>
                      <a:r>
                        <a:rPr lang="en-IN" sz="800" b="0" dirty="0">
                          <a:latin typeface="Calibri"/>
                          <a:cs typeface="Calibri"/>
                        </a:rPr>
                        <a:t>Pre-Migration Assessments (no fee)​</a:t>
                      </a:r>
                    </a:p>
                    <a:p>
                      <a:pPr marL="171450" indent="-171450">
                        <a:buFont typeface="Arial" panose="020B0604020202020204" pitchFamily="34" charset="0"/>
                        <a:buChar char="•"/>
                      </a:pPr>
                      <a:r>
                        <a:rPr lang="en-IN" sz="800" b="0" dirty="0">
                          <a:latin typeface="Calibri"/>
                          <a:cs typeface="Calibri"/>
                        </a:rPr>
                        <a:t>Volume discounts​</a:t>
                      </a:r>
                    </a:p>
                  </a:txBody>
                  <a:tcPr marL="91427" marR="91427" marT="45713" marB="45713" anchor="ctr">
                    <a:lnL>
                      <a:noFill/>
                    </a:lnL>
                    <a:lnR w="12700"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66599610"/>
                  </a:ext>
                </a:extLst>
              </a:tr>
            </a:tbl>
          </a:graphicData>
        </a:graphic>
      </p:graphicFrame>
      <p:sp>
        <p:nvSpPr>
          <p:cNvPr id="18" name="Rectangle 17">
            <a:extLst>
              <a:ext uri="{FF2B5EF4-FFF2-40B4-BE49-F238E27FC236}">
                <a16:creationId xmlns:a16="http://schemas.microsoft.com/office/drawing/2014/main" id="{C16E8751-52B3-6A12-BEC9-0D5EE1FF6911}"/>
              </a:ext>
            </a:extLst>
          </p:cNvPr>
          <p:cNvSpPr/>
          <p:nvPr/>
        </p:nvSpPr>
        <p:spPr>
          <a:xfrm>
            <a:off x="3241637" y="4565495"/>
            <a:ext cx="3113253" cy="7941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36000" rIns="72000" bIns="179285" rtlCol="0" anchor="t"/>
          <a:lstStyle/>
          <a:p>
            <a:pPr marL="110490" lvl="0" indent="-110490" defTabSz="913738">
              <a:buFont typeface="Arial" panose="020B0604020202020204" pitchFamily="34" charset="0"/>
              <a:buChar char="•"/>
              <a:defRPr/>
            </a:pPr>
            <a:r>
              <a:rPr kumimoji="0" lang="en-GB" sz="850" b="0" i="0" u="none" strike="noStrike" kern="1200" cap="none" spc="0" normalizeH="0" baseline="0" noProof="0" dirty="0">
                <a:ln>
                  <a:noFill/>
                </a:ln>
                <a:solidFill>
                  <a:srgbClr val="353535"/>
                </a:solidFill>
                <a:effectLst/>
                <a:uLnTx/>
                <a:uFillTx/>
                <a:latin typeface="Calibri"/>
                <a:ea typeface="Calibri"/>
                <a:cs typeface="Calibri"/>
                <a:hlinkClick r:id="rId18"/>
              </a:rPr>
              <a:t>MigrationWiz Learning System and Certification </a:t>
            </a:r>
            <a:endParaRPr kumimoji="0" lang="en-GB" sz="850" dirty="0">
              <a:solidFill>
                <a:srgbClr val="353535"/>
              </a:solidFill>
              <a:latin typeface="Calibri" panose="020F0502020204030204" pitchFamily="34" charset="0"/>
              <a:ea typeface="Calibri"/>
              <a:cs typeface="Calibri" panose="020F0502020204030204" pitchFamily="34" charset="0"/>
            </a:endParaRPr>
          </a:p>
          <a:p>
            <a:pPr marL="110490" lvl="0" indent="-110490" defTabSz="913738">
              <a:buFont typeface="Arial" panose="020B0604020202020204" pitchFamily="34" charset="0"/>
              <a:buChar char="•"/>
              <a:defRPr/>
            </a:pPr>
            <a:r>
              <a:rPr lang="en-GB" sz="850"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19"/>
              </a:rPr>
              <a:t>PowerSyncPro Download and Resources ​</a:t>
            </a:r>
            <a:endParaRPr lang="en-GB" sz="850"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110490" lvl="0" indent="-110490" defTabSz="913738">
              <a:buFont typeface="Arial" panose="020B0604020202020204" pitchFamily="34" charset="0"/>
              <a:buChar char="•"/>
              <a:defRPr/>
            </a:pPr>
            <a:r>
              <a:rPr lang="en-GB" sz="850"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20"/>
              </a:rPr>
              <a:t>PowerSyncPro Getting Started Guide</a:t>
            </a:r>
            <a:endParaRPr lang="en-GB" sz="850"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110490" lvl="0" indent="-110490" defTabSz="913738">
              <a:buFont typeface="Arial" panose="020B0604020202020204" pitchFamily="34" charset="0"/>
              <a:buChar char="•"/>
              <a:defRPr/>
            </a:pPr>
            <a:br>
              <a:rPr lang="en-GB" sz="850" b="0" i="0" u="none" strike="noStrike" kern="1200" cap="none" spc="0" normalizeH="0" baseline="0" noProof="0" dirty="0">
                <a:ln>
                  <a:noFill/>
                </a:ln>
                <a:effectLst/>
                <a:uLnTx/>
                <a:uFillTx/>
                <a:latin typeface="Calibri" panose="020F0502020204030204" pitchFamily="34" charset="0"/>
                <a:cs typeface="Calibri" panose="020F0502020204030204" pitchFamily="34" charset="0"/>
              </a:rPr>
            </a:br>
            <a:endParaRPr lang="en-GB" sz="882" b="0" i="0" u="none" strike="noStrike" kern="1200" cap="none" spc="0" normalizeH="0" baseline="0" noProof="0" dirty="0">
              <a:ln>
                <a:noFill/>
              </a:ln>
              <a:solidFill>
                <a:srgbClr val="353535"/>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9" name="Rectangle 19">
            <a:extLst>
              <a:ext uri="{FF2B5EF4-FFF2-40B4-BE49-F238E27FC236}">
                <a16:creationId xmlns:a16="http://schemas.microsoft.com/office/drawing/2014/main" id="{13D1C892-58F7-F6B8-AE53-E934B66DC34D}"/>
              </a:ext>
            </a:extLst>
          </p:cNvPr>
          <p:cNvSpPr/>
          <p:nvPr/>
        </p:nvSpPr>
        <p:spPr>
          <a:xfrm>
            <a:off x="3220789" y="4210619"/>
            <a:ext cx="3134101" cy="383069"/>
          </a:xfrm>
          <a:prstGeom prst="rect">
            <a:avLst/>
          </a:prstGeom>
          <a:solidFill>
            <a:schemeClr val="accent1"/>
          </a:solidFill>
          <a:ln w="6350">
            <a:noFill/>
            <a:prstDash val="sysDot"/>
          </a:ln>
        </p:spPr>
        <p:txBody>
          <a:bodyPr wrap="square" lIns="108000" tIns="179285" rIns="72000" bIns="179285" anchor="ctr">
            <a:noAutofit/>
          </a:bodyPr>
          <a:lstStyle/>
          <a:p>
            <a:pPr marL="0" marR="0" lvl="0" indent="0" algn="l" defTabSz="914049" rtl="0" eaLnBrk="1" fontAlgn="auto" latinLnBrk="0" hangingPunct="1">
              <a:lnSpc>
                <a:spcPct val="100000"/>
              </a:lnSpc>
              <a:spcBef>
                <a:spcPct val="0"/>
              </a:spcBef>
              <a:spcAft>
                <a:spcPct val="0"/>
              </a:spcAft>
              <a:buClrTx/>
              <a:buSzTx/>
              <a:buFontTx/>
              <a:buNone/>
              <a:tabLst/>
              <a:defRPr/>
            </a:pPr>
            <a:r>
              <a:rPr kumimoji="0" lang="en-US" sz="1029" b="0" i="0" u="none" strike="noStrike" kern="120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rPr>
              <a:t>Partner Success Links:</a:t>
            </a:r>
          </a:p>
        </p:txBody>
      </p:sp>
      <p:sp>
        <p:nvSpPr>
          <p:cNvPr id="22" name="TextBox 21">
            <a:extLst>
              <a:ext uri="{FF2B5EF4-FFF2-40B4-BE49-F238E27FC236}">
                <a16:creationId xmlns:a16="http://schemas.microsoft.com/office/drawing/2014/main" id="{7C7BCCF9-0079-27DD-9453-62B76A84FE15}"/>
              </a:ext>
            </a:extLst>
          </p:cNvPr>
          <p:cNvSpPr txBox="1"/>
          <p:nvPr/>
        </p:nvSpPr>
        <p:spPr>
          <a:xfrm>
            <a:off x="1310639" y="698437"/>
            <a:ext cx="1910149" cy="1369606"/>
          </a:xfrm>
          <a:prstGeom prst="rect">
            <a:avLst/>
          </a:prstGeom>
          <a:noFill/>
        </p:spPr>
        <p:txBody>
          <a:bodyPr wrap="square" rtlCol="0">
            <a:spAutoFit/>
          </a:bodyPr>
          <a:lstStyle/>
          <a:p>
            <a:pPr lvl="0" defTabSz="914225">
              <a:spcAft>
                <a:spcPts val="300"/>
              </a:spcAft>
              <a:defRPr/>
            </a:pPr>
            <a:r>
              <a:rPr lang="en-US" sz="800" b="1" dirty="0">
                <a:latin typeface="Calibri"/>
              </a:rPr>
              <a:t>North America</a:t>
            </a:r>
            <a:r>
              <a:rPr lang="en-US" sz="800" dirty="0">
                <a:latin typeface="Calibri"/>
              </a:rPr>
              <a:t>: Michael Arabitg, </a:t>
            </a:r>
            <a:r>
              <a:rPr lang="en-US" sz="800" u="sng" dirty="0">
                <a:solidFill>
                  <a:schemeClr val="dk1"/>
                </a:solidFill>
                <a:latin typeface="Calibri"/>
                <a:hlinkClick r:id="rId21"/>
              </a:rPr>
              <a:t>marabitg@bittitan.com</a:t>
            </a:r>
            <a:r>
              <a:rPr lang="en-US" sz="800" u="sng" dirty="0">
                <a:solidFill>
                  <a:schemeClr val="dk1"/>
                </a:solidFill>
                <a:latin typeface="Calibri"/>
              </a:rPr>
              <a:t> </a:t>
            </a:r>
          </a:p>
          <a:p>
            <a:pPr lvl="0" defTabSz="914225">
              <a:spcAft>
                <a:spcPts val="300"/>
              </a:spcAft>
              <a:defRPr/>
            </a:pPr>
            <a:r>
              <a:rPr lang="en-US" sz="800" b="1" dirty="0">
                <a:latin typeface="Calibri"/>
              </a:rPr>
              <a:t>EMEA</a:t>
            </a:r>
            <a:r>
              <a:rPr lang="en-US" sz="800" dirty="0">
                <a:latin typeface="Calibri"/>
              </a:rPr>
              <a:t>: Antti Ålander,</a:t>
            </a:r>
            <a:r>
              <a:rPr lang="en-US" sz="800" dirty="0">
                <a:solidFill>
                  <a:srgbClr val="1EC7D0"/>
                </a:solidFill>
                <a:latin typeface="Calibri"/>
              </a:rPr>
              <a:t> </a:t>
            </a:r>
          </a:p>
          <a:p>
            <a:pPr lvl="0" defTabSz="914225">
              <a:spcAft>
                <a:spcPts val="300"/>
              </a:spcAft>
              <a:defRPr/>
            </a:pPr>
            <a:r>
              <a:rPr lang="en-US" sz="800" u="sng" dirty="0">
                <a:solidFill>
                  <a:srgbClr val="1EC7D0"/>
                </a:solidFill>
                <a:latin typeface="Calibri"/>
              </a:rPr>
              <a:t>aalander</a:t>
            </a:r>
            <a:r>
              <a:rPr lang="en-US" sz="800" u="sng" dirty="0">
                <a:solidFill>
                  <a:srgbClr val="1EC7D0"/>
                </a:solidFill>
                <a:latin typeface="Calibri"/>
                <a:hlinkClick r:id="rId22">
                  <a:extLst>
                    <a:ext uri="{A12FA001-AC4F-418D-AE19-62706E023703}">
                      <ahyp:hlinkClr xmlns:ahyp="http://schemas.microsoft.com/office/drawing/2018/hyperlinkcolor" val="tx"/>
                    </a:ext>
                  </a:extLst>
                </a:hlinkClick>
              </a:rPr>
              <a:t>@bittitan.com</a:t>
            </a:r>
            <a:r>
              <a:rPr lang="en-US" sz="800" u="sng" dirty="0">
                <a:latin typeface="Calibri"/>
              </a:rPr>
              <a:t> </a:t>
            </a:r>
          </a:p>
          <a:p>
            <a:pPr lvl="0" defTabSz="914225">
              <a:spcAft>
                <a:spcPts val="300"/>
              </a:spcAft>
              <a:defRPr/>
            </a:pPr>
            <a:r>
              <a:rPr lang="en-US" sz="800" b="1" dirty="0">
                <a:latin typeface="Calibri"/>
                <a:cs typeface="Calibri"/>
              </a:rPr>
              <a:t>LATAM</a:t>
            </a:r>
            <a:r>
              <a:rPr lang="en-US" sz="800" dirty="0">
                <a:latin typeface="Calibri"/>
                <a:cs typeface="Calibri"/>
              </a:rPr>
              <a:t>: Ximena Giraldo</a:t>
            </a:r>
            <a:r>
              <a:rPr lang="en-US" sz="800" b="1" dirty="0">
                <a:latin typeface="Calibri"/>
                <a:cs typeface="Calibri"/>
              </a:rPr>
              <a:t>, </a:t>
            </a:r>
            <a:r>
              <a:rPr lang="en-IN" sz="800" dirty="0">
                <a:latin typeface="Calibri"/>
                <a:cs typeface="Calibri"/>
                <a:hlinkClick r:id="rId23"/>
              </a:rPr>
              <a:t>xgiraldo@bittitan.com</a:t>
            </a:r>
            <a:endParaRPr lang="en-US" sz="800" u="sng" dirty="0">
              <a:latin typeface="Calibri"/>
            </a:endParaRPr>
          </a:p>
          <a:p>
            <a:pPr lvl="0" defTabSz="914225">
              <a:spcAft>
                <a:spcPts val="300"/>
              </a:spcAft>
              <a:defRPr/>
            </a:pPr>
            <a:r>
              <a:rPr lang="en-US" sz="800" b="1" dirty="0">
                <a:latin typeface="Calibri"/>
              </a:rPr>
              <a:t>APAC</a:t>
            </a:r>
            <a:r>
              <a:rPr lang="en-US" sz="800" dirty="0">
                <a:latin typeface="Calibri"/>
              </a:rPr>
              <a:t>: Marisa Siharath, </a:t>
            </a:r>
            <a:r>
              <a:rPr lang="en-US" sz="800" dirty="0">
                <a:latin typeface="Calibri"/>
                <a:hlinkClick r:id="rId24"/>
              </a:rPr>
              <a:t>msiharath@bittitan.com</a:t>
            </a:r>
            <a:r>
              <a:rPr lang="en-US" sz="800" dirty="0">
                <a:latin typeface="Calibri"/>
              </a:rPr>
              <a:t> </a:t>
            </a:r>
          </a:p>
          <a:p>
            <a:endParaRPr lang="en-US" sz="650" dirty="0"/>
          </a:p>
        </p:txBody>
      </p:sp>
    </p:spTree>
    <p:extLst>
      <p:ext uri="{BB962C8B-B14F-4D97-AF65-F5344CB8AC3E}">
        <p14:creationId xmlns:p14="http://schemas.microsoft.com/office/powerpoint/2010/main" val="3475426382"/>
      </p:ext>
    </p:extLst>
  </p:cSld>
  <p:clrMapOvr>
    <a:masterClrMapping/>
  </p:clrMapOvr>
  <p:transition>
    <p:fade/>
  </p:transition>
</p:sld>
</file>

<file path=ppt/theme/theme1.xml><?xml version="1.0" encoding="utf-8"?>
<a:theme xmlns:a="http://schemas.openxmlformats.org/drawingml/2006/main" name="BitTitan Template">
  <a:themeElements>
    <a:clrScheme name="BitTitan">
      <a:dk1>
        <a:srgbClr val="18191C"/>
      </a:dk1>
      <a:lt1>
        <a:sysClr val="window" lastClr="FFFFFF"/>
      </a:lt1>
      <a:dk2>
        <a:srgbClr val="1D3557"/>
      </a:dk2>
      <a:lt2>
        <a:srgbClr val="C6CCD5"/>
      </a:lt2>
      <a:accent1>
        <a:srgbClr val="1D3557"/>
      </a:accent1>
      <a:accent2>
        <a:srgbClr val="556882"/>
      </a:accent2>
      <a:accent3>
        <a:srgbClr val="1EC7D0"/>
      </a:accent3>
      <a:accent4>
        <a:srgbClr val="FF5959"/>
      </a:accent4>
      <a:accent5>
        <a:srgbClr val="FF9C5E"/>
      </a:accent5>
      <a:accent6>
        <a:srgbClr val="FFD559"/>
      </a:accent6>
      <a:hlink>
        <a:srgbClr val="1EC7D0"/>
      </a:hlink>
      <a:folHlink>
        <a:srgbClr val="1EC7D0"/>
      </a:folHlink>
    </a:clrScheme>
    <a:fontScheme name="BitTitan">
      <a:majorFont>
        <a:latin typeface="TT Norms Pro"/>
        <a:ea typeface=""/>
        <a:cs typeface=""/>
      </a:majorFont>
      <a:minorFont>
        <a:latin typeface="TT Norms Pro Norm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BitTitanTemplate_v08.potx" id="{51BC664D-895E-4FA1-8851-3F056AB59FBB}" vid="{62302AE7-FD92-4EC5-B51B-0745B216733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46CA7E122D34A4ABD4AEB8290254EA5" ma:contentTypeVersion="20" ma:contentTypeDescription="Create a new document." ma:contentTypeScope="" ma:versionID="2224b4d55bbb639cac9da0e77f3df392">
  <xsd:schema xmlns:xsd="http://www.w3.org/2001/XMLSchema" xmlns:xs="http://www.w3.org/2001/XMLSchema" xmlns:p="http://schemas.microsoft.com/office/2006/metadata/properties" xmlns:ns1="http://schemas.microsoft.com/sharepoint/v3" xmlns:ns2="84dfff65-0fa1-4478-9de6-c01362e3d3df" xmlns:ns3="4b9bf5d9-e5b0-4940-bfc3-027b2b0f0887" targetNamespace="http://schemas.microsoft.com/office/2006/metadata/properties" ma:root="true" ma:fieldsID="a4a3dc0df2c87881b7b25cac302557db" ns1:_="" ns2:_="" ns3:_="">
    <xsd:import namespace="http://schemas.microsoft.com/sharepoint/v3"/>
    <xsd:import namespace="84dfff65-0fa1-4478-9de6-c01362e3d3df"/>
    <xsd:import namespace="4b9bf5d9-e5b0-4940-bfc3-027b2b0f088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EventHashCode" minOccurs="0"/>
                <xsd:element ref="ns3:MediaServiceGenerationTime" minOccurs="0"/>
                <xsd:element ref="ns3:MediaServiceAutoKeyPoints" minOccurs="0"/>
                <xsd:element ref="ns3:MediaServiceKeyPoints" minOccurs="0"/>
                <xsd:element ref="ns3:MediaLengthInSeconds" minOccurs="0"/>
                <xsd:element ref="ns1:_ip_UnifiedCompliancePolicyProperties" minOccurs="0"/>
                <xsd:element ref="ns1:_ip_UnifiedCompliancePolicyUIAction" minOccurs="0"/>
                <xsd:element ref="ns3:lcf76f155ced4ddcb4097134ff3c332f" minOccurs="0"/>
                <xsd:element ref="ns2:TaxCatchAll"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Unified Compliance Policy Properties" ma:hidden="true" ma:internalName="_ip_UnifiedCompliancePolicyProperties">
      <xsd:simpleType>
        <xsd:restriction base="dms:Note"/>
      </xsd:simpleType>
    </xsd:element>
    <xsd:element name="_ip_UnifiedCompliancePolicyUIAction" ma:index="2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4dfff65-0fa1-4478-9de6-c01362e3d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TaxCatchAll" ma:index="25" nillable="true" ma:displayName="Taxonomy Catch All Column" ma:hidden="true" ma:list="{d12b8081-5b38-4f70-a6ab-d695bddbd61b}" ma:internalName="TaxCatchAll" ma:showField="CatchAllData" ma:web="84dfff65-0fa1-4478-9de6-c01362e3d3d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b9bf5d9-e5b0-4940-bfc3-027b2b0f0887"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Location" ma:index="14" nillable="true" ma:displayName="MediaServiceLocation" ma:descrip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1bd54d37-1ee2-4fd6-89d0-f7d2b9fff84e" ma:termSetId="09814cd3-568e-fe90-9814-8d621ff8fb84" ma:anchorId="fba54fb3-c3e1-fe81-a776-ca4b69148c4d" ma:open="true" ma:isKeyword="false">
      <xsd:complexType>
        <xsd:sequence>
          <xsd:element ref="pc:Terms" minOccurs="0" maxOccurs="1"/>
        </xsd:sequence>
      </xsd:complex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4b9bf5d9-e5b0-4940-bfc3-027b2b0f0887">
      <Terms xmlns="http://schemas.microsoft.com/office/infopath/2007/PartnerControls"/>
    </lcf76f155ced4ddcb4097134ff3c332f>
    <TaxCatchAll xmlns="84dfff65-0fa1-4478-9de6-c01362e3d3df"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6367FB14-99A3-45CD-BCFE-151FDE9083B9}">
  <ds:schemaRefs>
    <ds:schemaRef ds:uri="4b9bf5d9-e5b0-4940-bfc3-027b2b0f0887"/>
    <ds:schemaRef ds:uri="84dfff65-0fa1-4478-9de6-c01362e3d3d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C70D298-C4C6-47DB-BC32-652B6AF062D4}">
  <ds:schemaRefs>
    <ds:schemaRef ds:uri="http://schemas.microsoft.com/sharepoint/v3/contenttype/forms"/>
  </ds:schemaRefs>
</ds:datastoreItem>
</file>

<file path=customXml/itemProps3.xml><?xml version="1.0" encoding="utf-8"?>
<ds:datastoreItem xmlns:ds="http://schemas.openxmlformats.org/officeDocument/2006/customXml" ds:itemID="{DA6DDA41-32BB-46EF-BB95-3C57DD992F6A}">
  <ds:schemaRefs>
    <ds:schemaRef ds:uri="84dfff65-0fa1-4478-9de6-c01362e3d3df"/>
    <ds:schemaRef ds:uri="http://purl.org/dc/dcmitype/"/>
    <ds:schemaRef ds:uri="http://schemas.microsoft.com/office/2006/documentManagement/types"/>
    <ds:schemaRef ds:uri="http://purl.org/dc/terms/"/>
    <ds:schemaRef ds:uri="http://schemas.microsoft.com/office/infopath/2007/PartnerControls"/>
    <ds:schemaRef ds:uri="http://purl.org/dc/elements/1.1/"/>
    <ds:schemaRef ds:uri="http://schemas.microsoft.com/office/2006/metadata/properties"/>
    <ds:schemaRef ds:uri="http://schemas.microsoft.com/sharepoint/v3"/>
    <ds:schemaRef ds:uri="http://schemas.openxmlformats.org/package/2006/metadata/core-properties"/>
    <ds:schemaRef ds:uri="4b9bf5d9-e5b0-4940-bfc3-027b2b0f0887"/>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BitTitan Template</Template>
  <TotalTime>1305</TotalTime>
  <Words>638</Words>
  <Application>Microsoft Macintosh PowerPoint</Application>
  <PresentationFormat>Widescreen</PresentationFormat>
  <Paragraphs>108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TT Norms Pro</vt:lpstr>
      <vt:lpstr>TT Norms Pro Normal</vt:lpstr>
      <vt:lpstr>BitTitan Template</vt:lpstr>
      <vt:lpstr>Selling with BitTitan Distribution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Jourdan Hinkle</dc:creator>
  <cp:lastModifiedBy>Uta Suglia</cp:lastModifiedBy>
  <cp:revision>60</cp:revision>
  <dcterms:created xsi:type="dcterms:W3CDTF">2022-02-10T17:41:19Z</dcterms:created>
  <dcterms:modified xsi:type="dcterms:W3CDTF">2026-05-29T15:26:55Z</dcterms:modified>
  <cp:category>BitTitan</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0x010100546CA7E122D34A4ABD4AEB8290254EA5</vt:lpwstr>
  </property>
  <property fmtid="{D5CDD505-2E9C-101B-9397-08002B2CF9AE}" pid="3" name="MediaServiceImageTags">
    <vt:lpwstr/>
  </property>
</Properties>
</file>